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4" r:id="rId2"/>
  </p:sldMasterIdLst>
  <p:notesMasterIdLst>
    <p:notesMasterId r:id="rId13"/>
  </p:notesMasterIdLst>
  <p:sldIdLst>
    <p:sldId id="256" r:id="rId3"/>
    <p:sldId id="258" r:id="rId4"/>
    <p:sldId id="259" r:id="rId5"/>
    <p:sldId id="286" r:id="rId6"/>
    <p:sldId id="300" r:id="rId7"/>
    <p:sldId id="301" r:id="rId8"/>
    <p:sldId id="302" r:id="rId9"/>
    <p:sldId id="305" r:id="rId10"/>
    <p:sldId id="304" r:id="rId11"/>
    <p:sldId id="303" r:id="rId12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7A8C4-756E-4348-AB0E-2C1AAA9F6815}" v="9" dt="2020-12-12T01:39:00.777"/>
    <p1510:client id="{A3B1EF1A-3CE2-194B-A8E5-9E9309ED7D86}" v="175" dt="2020-12-11T22:48:12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0" autoAdjust="0"/>
    <p:restoredTop sz="94694"/>
  </p:normalViewPr>
  <p:slideViewPr>
    <p:cSldViewPr snapToGrid="0">
      <p:cViewPr varScale="1">
        <p:scale>
          <a:sx n="177" d="100"/>
          <a:sy n="177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g,Zhiyun" userId="4d1f1c93-bc91-43a5-a948-bfcf21eb166f" providerId="ADAL" clId="{A3B1EF1A-3CE2-194B-A8E5-9E9309ED7D86}"/>
    <pc:docChg chg="undo custSel addSld delSld modSld delMainMaster">
      <pc:chgData name="Ling,Zhiyun" userId="4d1f1c93-bc91-43a5-a948-bfcf21eb166f" providerId="ADAL" clId="{A3B1EF1A-3CE2-194B-A8E5-9E9309ED7D86}" dt="2020-12-11T22:50:47.821" v="2723" actId="1076"/>
      <pc:docMkLst>
        <pc:docMk/>
      </pc:docMkLst>
      <pc:sldChg chg="modSp mod modTransition">
        <pc:chgData name="Ling,Zhiyun" userId="4d1f1c93-bc91-43a5-a948-bfcf21eb166f" providerId="ADAL" clId="{A3B1EF1A-3CE2-194B-A8E5-9E9309ED7D86}" dt="2020-12-11T22:41:25.810" v="2678"/>
        <pc:sldMkLst>
          <pc:docMk/>
          <pc:sldMk cId="0" sldId="256"/>
        </pc:sldMkLst>
        <pc:spChg chg="mod">
          <ac:chgData name="Ling,Zhiyun" userId="4d1f1c93-bc91-43a5-a948-bfcf21eb166f" providerId="ADAL" clId="{A3B1EF1A-3CE2-194B-A8E5-9E9309ED7D86}" dt="2020-12-11T20:35:14.326" v="182" actId="20577"/>
          <ac:spMkLst>
            <pc:docMk/>
            <pc:sldMk cId="0" sldId="256"/>
            <ac:spMk id="332" creationId="{00000000-0000-0000-0000-000000000000}"/>
          </ac:spMkLst>
        </pc:spChg>
        <pc:spChg chg="mod">
          <ac:chgData name="Ling,Zhiyun" userId="4d1f1c93-bc91-43a5-a948-bfcf21eb166f" providerId="ADAL" clId="{A3B1EF1A-3CE2-194B-A8E5-9E9309ED7D86}" dt="2020-12-11T20:32:13.753" v="172" actId="120"/>
          <ac:spMkLst>
            <pc:docMk/>
            <pc:sldMk cId="0" sldId="256"/>
            <ac:spMk id="333" creationId="{00000000-0000-0000-0000-000000000000}"/>
          </ac:spMkLst>
        </pc:spChg>
      </pc:sldChg>
      <pc:sldChg chg="del">
        <pc:chgData name="Ling,Zhiyun" userId="4d1f1c93-bc91-43a5-a948-bfcf21eb166f" providerId="ADAL" clId="{A3B1EF1A-3CE2-194B-A8E5-9E9309ED7D86}" dt="2020-12-11T20:35:30.717" v="183" actId="2696"/>
        <pc:sldMkLst>
          <pc:docMk/>
          <pc:sldMk cId="0" sldId="257"/>
        </pc:sldMkLst>
      </pc:sldChg>
      <pc:sldChg chg="addSp delSp modSp mod">
        <pc:chgData name="Ling,Zhiyun" userId="4d1f1c93-bc91-43a5-a948-bfcf21eb166f" providerId="ADAL" clId="{A3B1EF1A-3CE2-194B-A8E5-9E9309ED7D86}" dt="2020-12-11T21:26:24.864" v="1078" actId="20577"/>
        <pc:sldMkLst>
          <pc:docMk/>
          <pc:sldMk cId="0" sldId="258"/>
        </pc:sldMkLst>
        <pc:spChg chg="mod">
          <ac:chgData name="Ling,Zhiyun" userId="4d1f1c93-bc91-43a5-a948-bfcf21eb166f" providerId="ADAL" clId="{A3B1EF1A-3CE2-194B-A8E5-9E9309ED7D86}" dt="2020-12-11T21:26:24.864" v="1078" actId="20577"/>
          <ac:spMkLst>
            <pc:docMk/>
            <pc:sldMk cId="0" sldId="258"/>
            <ac:spMk id="338" creationId="{00000000-0000-0000-0000-000000000000}"/>
          </ac:spMkLst>
        </pc:spChg>
        <pc:picChg chg="del">
          <ac:chgData name="Ling,Zhiyun" userId="4d1f1c93-bc91-43a5-a948-bfcf21eb166f" providerId="ADAL" clId="{A3B1EF1A-3CE2-194B-A8E5-9E9309ED7D86}" dt="2020-12-11T20:42:19.953" v="518" actId="478"/>
          <ac:picMkLst>
            <pc:docMk/>
            <pc:sldMk cId="0" sldId="258"/>
            <ac:picMk id="3" creationId="{680CB3C4-7C4B-4376-907F-EB9F9835A7D9}"/>
          </ac:picMkLst>
        </pc:picChg>
        <pc:picChg chg="add mod">
          <ac:chgData name="Ling,Zhiyun" userId="4d1f1c93-bc91-43a5-a948-bfcf21eb166f" providerId="ADAL" clId="{A3B1EF1A-3CE2-194B-A8E5-9E9309ED7D86}" dt="2020-12-11T20:43:16.018" v="524" actId="962"/>
          <ac:picMkLst>
            <pc:docMk/>
            <pc:sldMk cId="0" sldId="258"/>
            <ac:picMk id="4" creationId="{C9DBB99E-0D71-7E4B-A83C-79123F229B1F}"/>
          </ac:picMkLst>
        </pc:picChg>
        <pc:picChg chg="del">
          <ac:chgData name="Ling,Zhiyun" userId="4d1f1c93-bc91-43a5-a948-bfcf21eb166f" providerId="ADAL" clId="{A3B1EF1A-3CE2-194B-A8E5-9E9309ED7D86}" dt="2020-12-11T20:42:21.804" v="519" actId="478"/>
          <ac:picMkLst>
            <pc:docMk/>
            <pc:sldMk cId="0" sldId="258"/>
            <ac:picMk id="25" creationId="{F0F8A99C-0F72-4F75-B7AC-0A6FF98E803B}"/>
          </ac:picMkLst>
        </pc:picChg>
        <pc:picChg chg="del">
          <ac:chgData name="Ling,Zhiyun" userId="4d1f1c93-bc91-43a5-a948-bfcf21eb166f" providerId="ADAL" clId="{A3B1EF1A-3CE2-194B-A8E5-9E9309ED7D86}" dt="2020-12-11T20:42:23.762" v="520" actId="478"/>
          <ac:picMkLst>
            <pc:docMk/>
            <pc:sldMk cId="0" sldId="258"/>
            <ac:picMk id="27" creationId="{7E6DE1CC-5CE9-4F1B-8E4D-45BEDCAE2D7C}"/>
          </ac:picMkLst>
        </pc:picChg>
      </pc:sldChg>
      <pc:sldChg chg="addSp delSp modSp mod">
        <pc:chgData name="Ling,Zhiyun" userId="4d1f1c93-bc91-43a5-a948-bfcf21eb166f" providerId="ADAL" clId="{A3B1EF1A-3CE2-194B-A8E5-9E9309ED7D86}" dt="2020-12-11T21:20:21.166" v="1028" actId="255"/>
        <pc:sldMkLst>
          <pc:docMk/>
          <pc:sldMk cId="0" sldId="259"/>
        </pc:sldMkLst>
        <pc:spChg chg="mod">
          <ac:chgData name="Ling,Zhiyun" userId="4d1f1c93-bc91-43a5-a948-bfcf21eb166f" providerId="ADAL" clId="{A3B1EF1A-3CE2-194B-A8E5-9E9309ED7D86}" dt="2020-12-11T21:20:21.166" v="1028" actId="255"/>
          <ac:spMkLst>
            <pc:docMk/>
            <pc:sldMk cId="0" sldId="259"/>
            <ac:spMk id="341" creationId="{00000000-0000-0000-0000-000000000000}"/>
          </ac:spMkLst>
        </pc:spChg>
        <pc:picChg chg="add mod">
          <ac:chgData name="Ling,Zhiyun" userId="4d1f1c93-bc91-43a5-a948-bfcf21eb166f" providerId="ADAL" clId="{A3B1EF1A-3CE2-194B-A8E5-9E9309ED7D86}" dt="2020-12-11T21:19:36.535" v="1020" actId="1076"/>
          <ac:picMkLst>
            <pc:docMk/>
            <pc:sldMk cId="0" sldId="259"/>
            <ac:picMk id="3" creationId="{2F2799BB-A269-C441-8C02-EDB9E3ACAE39}"/>
          </ac:picMkLst>
        </pc:picChg>
        <pc:picChg chg="add mod">
          <ac:chgData name="Ling,Zhiyun" userId="4d1f1c93-bc91-43a5-a948-bfcf21eb166f" providerId="ADAL" clId="{A3B1EF1A-3CE2-194B-A8E5-9E9309ED7D86}" dt="2020-12-11T21:19:39.799" v="1021" actId="1076"/>
          <ac:picMkLst>
            <pc:docMk/>
            <pc:sldMk cId="0" sldId="259"/>
            <ac:picMk id="5" creationId="{76BEAC87-F5F5-BF42-9D9F-0019D009032F}"/>
          </ac:picMkLst>
        </pc:picChg>
        <pc:picChg chg="add mod">
          <ac:chgData name="Ling,Zhiyun" userId="4d1f1c93-bc91-43a5-a948-bfcf21eb166f" providerId="ADAL" clId="{A3B1EF1A-3CE2-194B-A8E5-9E9309ED7D86}" dt="2020-12-11T21:19:51.580" v="1024" actId="1076"/>
          <ac:picMkLst>
            <pc:docMk/>
            <pc:sldMk cId="0" sldId="259"/>
            <ac:picMk id="7" creationId="{C0671644-F8ED-D145-84D5-3FADC67B9E6F}"/>
          </ac:picMkLst>
        </pc:picChg>
        <pc:picChg chg="add mod">
          <ac:chgData name="Ling,Zhiyun" userId="4d1f1c93-bc91-43a5-a948-bfcf21eb166f" providerId="ADAL" clId="{A3B1EF1A-3CE2-194B-A8E5-9E9309ED7D86}" dt="2020-12-11T21:19:54.085" v="1025" actId="1076"/>
          <ac:picMkLst>
            <pc:docMk/>
            <pc:sldMk cId="0" sldId="259"/>
            <ac:picMk id="9" creationId="{F805D47C-20F8-2E4D-A0DA-40123111A5F2}"/>
          </ac:picMkLst>
        </pc:picChg>
        <pc:picChg chg="add mod">
          <ac:chgData name="Ling,Zhiyun" userId="4d1f1c93-bc91-43a5-a948-bfcf21eb166f" providerId="ADAL" clId="{A3B1EF1A-3CE2-194B-A8E5-9E9309ED7D86}" dt="2020-12-11T21:20:00.551" v="1027" actId="1076"/>
          <ac:picMkLst>
            <pc:docMk/>
            <pc:sldMk cId="0" sldId="259"/>
            <ac:picMk id="11" creationId="{A094E9A0-242A-C545-A6DA-3D60D8EB80C3}"/>
          </ac:picMkLst>
        </pc:picChg>
        <pc:picChg chg="del">
          <ac:chgData name="Ling,Zhiyun" userId="4d1f1c93-bc91-43a5-a948-bfcf21eb166f" providerId="ADAL" clId="{A3B1EF1A-3CE2-194B-A8E5-9E9309ED7D86}" dt="2020-12-11T21:18:12.540" v="952" actId="478"/>
          <ac:picMkLst>
            <pc:docMk/>
            <pc:sldMk cId="0" sldId="259"/>
            <ac:picMk id="342" creationId="{00000000-0000-0000-0000-000000000000}"/>
          </ac:picMkLst>
        </pc:picChg>
        <pc:picChg chg="del">
          <ac:chgData name="Ling,Zhiyun" userId="4d1f1c93-bc91-43a5-a948-bfcf21eb166f" providerId="ADAL" clId="{A3B1EF1A-3CE2-194B-A8E5-9E9309ED7D86}" dt="2020-12-11T21:18:11.307" v="951" actId="478"/>
          <ac:picMkLst>
            <pc:docMk/>
            <pc:sldMk cId="0" sldId="259"/>
            <ac:picMk id="343" creationId="{00000000-0000-0000-0000-000000000000}"/>
          </ac:picMkLst>
        </pc:picChg>
      </pc:sldChg>
      <pc:sldChg chg="del">
        <pc:chgData name="Ling,Zhiyun" userId="4d1f1c93-bc91-43a5-a948-bfcf21eb166f" providerId="ADAL" clId="{A3B1EF1A-3CE2-194B-A8E5-9E9309ED7D86}" dt="2020-12-11T22:29:35.188" v="2369" actId="2696"/>
        <pc:sldMkLst>
          <pc:docMk/>
          <pc:sldMk cId="0" sldId="264"/>
        </pc:sldMkLst>
      </pc:sldChg>
      <pc:sldChg chg="del">
        <pc:chgData name="Ling,Zhiyun" userId="4d1f1c93-bc91-43a5-a948-bfcf21eb166f" providerId="ADAL" clId="{A3B1EF1A-3CE2-194B-A8E5-9E9309ED7D86}" dt="2020-12-11T21:10:43.129" v="559" actId="2696"/>
        <pc:sldMkLst>
          <pc:docMk/>
          <pc:sldMk cId="1909332536" sldId="265"/>
        </pc:sldMkLst>
      </pc:sldChg>
      <pc:sldChg chg="del mod modShow">
        <pc:chgData name="Ling,Zhiyun" userId="4d1f1c93-bc91-43a5-a948-bfcf21eb166f" providerId="ADAL" clId="{A3B1EF1A-3CE2-194B-A8E5-9E9309ED7D86}" dt="2020-12-11T21:25:57.261" v="1065" actId="2696"/>
        <pc:sldMkLst>
          <pc:docMk/>
          <pc:sldMk cId="1090786440" sldId="266"/>
        </pc:sldMkLst>
      </pc:sldChg>
      <pc:sldChg chg="del">
        <pc:chgData name="Ling,Zhiyun" userId="4d1f1c93-bc91-43a5-a948-bfcf21eb166f" providerId="ADAL" clId="{A3B1EF1A-3CE2-194B-A8E5-9E9309ED7D86}" dt="2020-12-11T21:11:23.067" v="562" actId="2696"/>
        <pc:sldMkLst>
          <pc:docMk/>
          <pc:sldMk cId="3246947348" sldId="267"/>
        </pc:sldMkLst>
      </pc:sldChg>
      <pc:sldChg chg="del">
        <pc:chgData name="Ling,Zhiyun" userId="4d1f1c93-bc91-43a5-a948-bfcf21eb166f" providerId="ADAL" clId="{A3B1EF1A-3CE2-194B-A8E5-9E9309ED7D86}" dt="2020-12-11T21:11:26.223" v="563" actId="2696"/>
        <pc:sldMkLst>
          <pc:docMk/>
          <pc:sldMk cId="2117660369" sldId="268"/>
        </pc:sldMkLst>
      </pc:sldChg>
      <pc:sldChg chg="del">
        <pc:chgData name="Ling,Zhiyun" userId="4d1f1c93-bc91-43a5-a948-bfcf21eb166f" providerId="ADAL" clId="{A3B1EF1A-3CE2-194B-A8E5-9E9309ED7D86}" dt="2020-12-11T21:10:43.997" v="560" actId="2696"/>
        <pc:sldMkLst>
          <pc:docMk/>
          <pc:sldMk cId="2741795538" sldId="269"/>
        </pc:sldMkLst>
      </pc:sldChg>
      <pc:sldChg chg="del">
        <pc:chgData name="Ling,Zhiyun" userId="4d1f1c93-bc91-43a5-a948-bfcf21eb166f" providerId="ADAL" clId="{A3B1EF1A-3CE2-194B-A8E5-9E9309ED7D86}" dt="2020-12-11T21:10:44.413" v="561" actId="2696"/>
        <pc:sldMkLst>
          <pc:docMk/>
          <pc:sldMk cId="3573201386" sldId="270"/>
        </pc:sldMkLst>
      </pc:sldChg>
      <pc:sldChg chg="del">
        <pc:chgData name="Ling,Zhiyun" userId="4d1f1c93-bc91-43a5-a948-bfcf21eb166f" providerId="ADAL" clId="{A3B1EF1A-3CE2-194B-A8E5-9E9309ED7D86}" dt="2020-12-11T21:11:27.765" v="564" actId="2696"/>
        <pc:sldMkLst>
          <pc:docMk/>
          <pc:sldMk cId="1738156801" sldId="271"/>
        </pc:sldMkLst>
      </pc:sldChg>
      <pc:sldChg chg="del">
        <pc:chgData name="Ling,Zhiyun" userId="4d1f1c93-bc91-43a5-a948-bfcf21eb166f" providerId="ADAL" clId="{A3B1EF1A-3CE2-194B-A8E5-9E9309ED7D86}" dt="2020-12-11T21:11:33.332" v="565" actId="2696"/>
        <pc:sldMkLst>
          <pc:docMk/>
          <pc:sldMk cId="3557559552" sldId="272"/>
        </pc:sldMkLst>
      </pc:sldChg>
      <pc:sldChg chg="del">
        <pc:chgData name="Ling,Zhiyun" userId="4d1f1c93-bc91-43a5-a948-bfcf21eb166f" providerId="ADAL" clId="{A3B1EF1A-3CE2-194B-A8E5-9E9309ED7D86}" dt="2020-12-11T21:11:42.757" v="566" actId="2696"/>
        <pc:sldMkLst>
          <pc:docMk/>
          <pc:sldMk cId="581980014" sldId="273"/>
        </pc:sldMkLst>
      </pc:sldChg>
      <pc:sldChg chg="del">
        <pc:chgData name="Ling,Zhiyun" userId="4d1f1c93-bc91-43a5-a948-bfcf21eb166f" providerId="ADAL" clId="{A3B1EF1A-3CE2-194B-A8E5-9E9309ED7D86}" dt="2020-12-11T21:11:45.049" v="567" actId="2696"/>
        <pc:sldMkLst>
          <pc:docMk/>
          <pc:sldMk cId="1269192643" sldId="274"/>
        </pc:sldMkLst>
      </pc:sldChg>
      <pc:sldChg chg="del">
        <pc:chgData name="Ling,Zhiyun" userId="4d1f1c93-bc91-43a5-a948-bfcf21eb166f" providerId="ADAL" clId="{A3B1EF1A-3CE2-194B-A8E5-9E9309ED7D86}" dt="2020-12-11T21:11:49.443" v="568" actId="2696"/>
        <pc:sldMkLst>
          <pc:docMk/>
          <pc:sldMk cId="835913150" sldId="275"/>
        </pc:sldMkLst>
      </pc:sldChg>
      <pc:sldChg chg="del">
        <pc:chgData name="Ling,Zhiyun" userId="4d1f1c93-bc91-43a5-a948-bfcf21eb166f" providerId="ADAL" clId="{A3B1EF1A-3CE2-194B-A8E5-9E9309ED7D86}" dt="2020-12-11T21:11:51.097" v="570" actId="2696"/>
        <pc:sldMkLst>
          <pc:docMk/>
          <pc:sldMk cId="2230158979" sldId="276"/>
        </pc:sldMkLst>
      </pc:sldChg>
      <pc:sldChg chg="del">
        <pc:chgData name="Ling,Zhiyun" userId="4d1f1c93-bc91-43a5-a948-bfcf21eb166f" providerId="ADAL" clId="{A3B1EF1A-3CE2-194B-A8E5-9E9309ED7D86}" dt="2020-12-11T21:11:50.197" v="569" actId="2696"/>
        <pc:sldMkLst>
          <pc:docMk/>
          <pc:sldMk cId="3817287715" sldId="277"/>
        </pc:sldMkLst>
      </pc:sldChg>
      <pc:sldChg chg="del">
        <pc:chgData name="Ling,Zhiyun" userId="4d1f1c93-bc91-43a5-a948-bfcf21eb166f" providerId="ADAL" clId="{A3B1EF1A-3CE2-194B-A8E5-9E9309ED7D86}" dt="2020-12-11T21:11:51.903" v="571" actId="2696"/>
        <pc:sldMkLst>
          <pc:docMk/>
          <pc:sldMk cId="2109144530" sldId="278"/>
        </pc:sldMkLst>
      </pc:sldChg>
      <pc:sldChg chg="del">
        <pc:chgData name="Ling,Zhiyun" userId="4d1f1c93-bc91-43a5-a948-bfcf21eb166f" providerId="ADAL" clId="{A3B1EF1A-3CE2-194B-A8E5-9E9309ED7D86}" dt="2020-12-11T21:11:52.831" v="572" actId="2696"/>
        <pc:sldMkLst>
          <pc:docMk/>
          <pc:sldMk cId="3426795082" sldId="279"/>
        </pc:sldMkLst>
      </pc:sldChg>
      <pc:sldChg chg="del">
        <pc:chgData name="Ling,Zhiyun" userId="4d1f1c93-bc91-43a5-a948-bfcf21eb166f" providerId="ADAL" clId="{A3B1EF1A-3CE2-194B-A8E5-9E9309ED7D86}" dt="2020-12-11T21:20:34.946" v="1029" actId="2696"/>
        <pc:sldMkLst>
          <pc:docMk/>
          <pc:sldMk cId="3405653275" sldId="280"/>
        </pc:sldMkLst>
      </pc:sldChg>
      <pc:sldChg chg="del">
        <pc:chgData name="Ling,Zhiyun" userId="4d1f1c93-bc91-43a5-a948-bfcf21eb166f" providerId="ADAL" clId="{A3B1EF1A-3CE2-194B-A8E5-9E9309ED7D86}" dt="2020-12-11T21:20:40.071" v="1030" actId="2696"/>
        <pc:sldMkLst>
          <pc:docMk/>
          <pc:sldMk cId="3868096431" sldId="281"/>
        </pc:sldMkLst>
      </pc:sldChg>
      <pc:sldChg chg="del">
        <pc:chgData name="Ling,Zhiyun" userId="4d1f1c93-bc91-43a5-a948-bfcf21eb166f" providerId="ADAL" clId="{A3B1EF1A-3CE2-194B-A8E5-9E9309ED7D86}" dt="2020-12-11T21:20:40.756" v="1031" actId="2696"/>
        <pc:sldMkLst>
          <pc:docMk/>
          <pc:sldMk cId="4112214759" sldId="282"/>
        </pc:sldMkLst>
      </pc:sldChg>
      <pc:sldChg chg="del">
        <pc:chgData name="Ling,Zhiyun" userId="4d1f1c93-bc91-43a5-a948-bfcf21eb166f" providerId="ADAL" clId="{A3B1EF1A-3CE2-194B-A8E5-9E9309ED7D86}" dt="2020-12-11T21:20:41.647" v="1032" actId="2696"/>
        <pc:sldMkLst>
          <pc:docMk/>
          <pc:sldMk cId="79221128" sldId="283"/>
        </pc:sldMkLst>
      </pc:sldChg>
      <pc:sldChg chg="del">
        <pc:chgData name="Ling,Zhiyun" userId="4d1f1c93-bc91-43a5-a948-bfcf21eb166f" providerId="ADAL" clId="{A3B1EF1A-3CE2-194B-A8E5-9E9309ED7D86}" dt="2020-12-11T21:20:43.418" v="1033" actId="2696"/>
        <pc:sldMkLst>
          <pc:docMk/>
          <pc:sldMk cId="2103655973" sldId="284"/>
        </pc:sldMkLst>
      </pc:sldChg>
      <pc:sldChg chg="del">
        <pc:chgData name="Ling,Zhiyun" userId="4d1f1c93-bc91-43a5-a948-bfcf21eb166f" providerId="ADAL" clId="{A3B1EF1A-3CE2-194B-A8E5-9E9309ED7D86}" dt="2020-12-11T21:20:45.753" v="1034" actId="2696"/>
        <pc:sldMkLst>
          <pc:docMk/>
          <pc:sldMk cId="1047664203" sldId="285"/>
        </pc:sldMkLst>
      </pc:sldChg>
      <pc:sldChg chg="addSp delSp modSp mod">
        <pc:chgData name="Ling,Zhiyun" userId="4d1f1c93-bc91-43a5-a948-bfcf21eb166f" providerId="ADAL" clId="{A3B1EF1A-3CE2-194B-A8E5-9E9309ED7D86}" dt="2020-12-11T21:41:45.459" v="1684" actId="1076"/>
        <pc:sldMkLst>
          <pc:docMk/>
          <pc:sldMk cId="3830458460" sldId="286"/>
        </pc:sldMkLst>
        <pc:spChg chg="mod">
          <ac:chgData name="Ling,Zhiyun" userId="4d1f1c93-bc91-43a5-a948-bfcf21eb166f" providerId="ADAL" clId="{A3B1EF1A-3CE2-194B-A8E5-9E9309ED7D86}" dt="2020-12-11T21:25:19.882" v="1064" actId="20577"/>
          <ac:spMkLst>
            <pc:docMk/>
            <pc:sldMk cId="3830458460" sldId="286"/>
            <ac:spMk id="340" creationId="{00000000-0000-0000-0000-000000000000}"/>
          </ac:spMkLst>
        </pc:spChg>
        <pc:spChg chg="mod">
          <ac:chgData name="Ling,Zhiyun" userId="4d1f1c93-bc91-43a5-a948-bfcf21eb166f" providerId="ADAL" clId="{A3B1EF1A-3CE2-194B-A8E5-9E9309ED7D86}" dt="2020-12-11T21:41:08.027" v="1681"/>
          <ac:spMkLst>
            <pc:docMk/>
            <pc:sldMk cId="3830458460" sldId="286"/>
            <ac:spMk id="341" creationId="{00000000-0000-0000-0000-000000000000}"/>
          </ac:spMkLst>
        </pc:spChg>
        <pc:picChg chg="del">
          <ac:chgData name="Ling,Zhiyun" userId="4d1f1c93-bc91-43a5-a948-bfcf21eb166f" providerId="ADAL" clId="{A3B1EF1A-3CE2-194B-A8E5-9E9309ED7D86}" dt="2020-12-11T21:26:47.118" v="1079" actId="478"/>
          <ac:picMkLst>
            <pc:docMk/>
            <pc:sldMk cId="3830458460" sldId="286"/>
            <ac:picMk id="3" creationId="{0C87B443-A0AE-4006-B6EF-DF6C58E61925}"/>
          </ac:picMkLst>
        </pc:picChg>
        <pc:picChg chg="add mod">
          <ac:chgData name="Ling,Zhiyun" userId="4d1f1c93-bc91-43a5-a948-bfcf21eb166f" providerId="ADAL" clId="{A3B1EF1A-3CE2-194B-A8E5-9E9309ED7D86}" dt="2020-12-11T21:31:07.860" v="1212" actId="1076"/>
          <ac:picMkLst>
            <pc:docMk/>
            <pc:sldMk cId="3830458460" sldId="286"/>
            <ac:picMk id="4" creationId="{152DF8C5-A19E-1C40-966D-1537AA082CFD}"/>
          </ac:picMkLst>
        </pc:picChg>
        <pc:picChg chg="add mod">
          <ac:chgData name="Ling,Zhiyun" userId="4d1f1c93-bc91-43a5-a948-bfcf21eb166f" providerId="ADAL" clId="{A3B1EF1A-3CE2-194B-A8E5-9E9309ED7D86}" dt="2020-12-11T21:31:11.797" v="1213" actId="1076"/>
          <ac:picMkLst>
            <pc:docMk/>
            <pc:sldMk cId="3830458460" sldId="286"/>
            <ac:picMk id="6" creationId="{20E07323-CEC5-654D-836C-5E8B26AE1E63}"/>
          </ac:picMkLst>
        </pc:picChg>
        <pc:picChg chg="add mod">
          <ac:chgData name="Ling,Zhiyun" userId="4d1f1c93-bc91-43a5-a948-bfcf21eb166f" providerId="ADAL" clId="{A3B1EF1A-3CE2-194B-A8E5-9E9309ED7D86}" dt="2020-12-11T21:41:45.459" v="1684" actId="1076"/>
          <ac:picMkLst>
            <pc:docMk/>
            <pc:sldMk cId="3830458460" sldId="286"/>
            <ac:picMk id="8" creationId="{5DF2E291-0EAD-F64F-83CB-EBA2FF26A0CB}"/>
          </ac:picMkLst>
        </pc:picChg>
      </pc:sldChg>
      <pc:sldChg chg="delSp modSp del mod">
        <pc:chgData name="Ling,Zhiyun" userId="4d1f1c93-bc91-43a5-a948-bfcf21eb166f" providerId="ADAL" clId="{A3B1EF1A-3CE2-194B-A8E5-9E9309ED7D86}" dt="2020-12-11T22:30:55.525" v="2465" actId="2696"/>
        <pc:sldMkLst>
          <pc:docMk/>
          <pc:sldMk cId="1407024052" sldId="287"/>
        </pc:sldMkLst>
        <pc:spChg chg="del mod">
          <ac:chgData name="Ling,Zhiyun" userId="4d1f1c93-bc91-43a5-a948-bfcf21eb166f" providerId="ADAL" clId="{A3B1EF1A-3CE2-194B-A8E5-9E9309ED7D86}" dt="2020-12-11T22:30:40.338" v="2463" actId="478"/>
          <ac:spMkLst>
            <pc:docMk/>
            <pc:sldMk cId="1407024052" sldId="287"/>
            <ac:spMk id="5" creationId="{ECF0FADF-E0B3-4F54-A89A-8A77DD41D79F}"/>
          </ac:spMkLst>
        </pc:spChg>
        <pc:spChg chg="mod">
          <ac:chgData name="Ling,Zhiyun" userId="4d1f1c93-bc91-43a5-a948-bfcf21eb166f" providerId="ADAL" clId="{A3B1EF1A-3CE2-194B-A8E5-9E9309ED7D86}" dt="2020-12-11T22:29:41.762" v="2389" actId="20577"/>
          <ac:spMkLst>
            <pc:docMk/>
            <pc:sldMk cId="1407024052" sldId="287"/>
            <ac:spMk id="340" creationId="{00000000-0000-0000-0000-000000000000}"/>
          </ac:spMkLst>
        </pc:spChg>
        <pc:spChg chg="mod">
          <ac:chgData name="Ling,Zhiyun" userId="4d1f1c93-bc91-43a5-a948-bfcf21eb166f" providerId="ADAL" clId="{A3B1EF1A-3CE2-194B-A8E5-9E9309ED7D86}" dt="2020-12-11T22:30:28.910" v="2462" actId="20577"/>
          <ac:spMkLst>
            <pc:docMk/>
            <pc:sldMk cId="1407024052" sldId="287"/>
            <ac:spMk id="341" creationId="{00000000-0000-0000-0000-000000000000}"/>
          </ac:spMkLst>
        </pc:spChg>
      </pc:sldChg>
      <pc:sldChg chg="del">
        <pc:chgData name="Ling,Zhiyun" userId="4d1f1c93-bc91-43a5-a948-bfcf21eb166f" providerId="ADAL" clId="{A3B1EF1A-3CE2-194B-A8E5-9E9309ED7D86}" dt="2020-12-11T22:29:34.816" v="2359" actId="2696"/>
        <pc:sldMkLst>
          <pc:docMk/>
          <pc:sldMk cId="249639694" sldId="288"/>
        </pc:sldMkLst>
      </pc:sldChg>
      <pc:sldChg chg="del">
        <pc:chgData name="Ling,Zhiyun" userId="4d1f1c93-bc91-43a5-a948-bfcf21eb166f" providerId="ADAL" clId="{A3B1EF1A-3CE2-194B-A8E5-9E9309ED7D86}" dt="2020-12-11T22:29:34.970" v="2360" actId="2696"/>
        <pc:sldMkLst>
          <pc:docMk/>
          <pc:sldMk cId="706660739" sldId="290"/>
        </pc:sldMkLst>
      </pc:sldChg>
      <pc:sldChg chg="del">
        <pc:chgData name="Ling,Zhiyun" userId="4d1f1c93-bc91-43a5-a948-bfcf21eb166f" providerId="ADAL" clId="{A3B1EF1A-3CE2-194B-A8E5-9E9309ED7D86}" dt="2020-12-11T22:29:35.084" v="2365" actId="2696"/>
        <pc:sldMkLst>
          <pc:docMk/>
          <pc:sldMk cId="2231439470" sldId="291"/>
        </pc:sldMkLst>
      </pc:sldChg>
      <pc:sldChg chg="del">
        <pc:chgData name="Ling,Zhiyun" userId="4d1f1c93-bc91-43a5-a948-bfcf21eb166f" providerId="ADAL" clId="{A3B1EF1A-3CE2-194B-A8E5-9E9309ED7D86}" dt="2020-12-11T22:29:35.013" v="2362" actId="2696"/>
        <pc:sldMkLst>
          <pc:docMk/>
          <pc:sldMk cId="159794429" sldId="292"/>
        </pc:sldMkLst>
      </pc:sldChg>
      <pc:sldChg chg="del">
        <pc:chgData name="Ling,Zhiyun" userId="4d1f1c93-bc91-43a5-a948-bfcf21eb166f" providerId="ADAL" clId="{A3B1EF1A-3CE2-194B-A8E5-9E9309ED7D86}" dt="2020-12-11T22:29:34.990" v="2361" actId="2696"/>
        <pc:sldMkLst>
          <pc:docMk/>
          <pc:sldMk cId="3241884791" sldId="293"/>
        </pc:sldMkLst>
      </pc:sldChg>
      <pc:sldChg chg="del">
        <pc:chgData name="Ling,Zhiyun" userId="4d1f1c93-bc91-43a5-a948-bfcf21eb166f" providerId="ADAL" clId="{A3B1EF1A-3CE2-194B-A8E5-9E9309ED7D86}" dt="2020-12-11T22:29:35.050" v="2364" actId="2696"/>
        <pc:sldMkLst>
          <pc:docMk/>
          <pc:sldMk cId="721183071" sldId="294"/>
        </pc:sldMkLst>
      </pc:sldChg>
      <pc:sldChg chg="del">
        <pc:chgData name="Ling,Zhiyun" userId="4d1f1c93-bc91-43a5-a948-bfcf21eb166f" providerId="ADAL" clId="{A3B1EF1A-3CE2-194B-A8E5-9E9309ED7D86}" dt="2020-12-11T22:29:35.132" v="2367" actId="2696"/>
        <pc:sldMkLst>
          <pc:docMk/>
          <pc:sldMk cId="2742924497" sldId="295"/>
        </pc:sldMkLst>
      </pc:sldChg>
      <pc:sldChg chg="del">
        <pc:chgData name="Ling,Zhiyun" userId="4d1f1c93-bc91-43a5-a948-bfcf21eb166f" providerId="ADAL" clId="{A3B1EF1A-3CE2-194B-A8E5-9E9309ED7D86}" dt="2020-12-11T22:29:35.033" v="2363" actId="2696"/>
        <pc:sldMkLst>
          <pc:docMk/>
          <pc:sldMk cId="1855812095" sldId="296"/>
        </pc:sldMkLst>
      </pc:sldChg>
      <pc:sldChg chg="del">
        <pc:chgData name="Ling,Zhiyun" userId="4d1f1c93-bc91-43a5-a948-bfcf21eb166f" providerId="ADAL" clId="{A3B1EF1A-3CE2-194B-A8E5-9E9309ED7D86}" dt="2020-12-11T22:29:35.109" v="2366" actId="2696"/>
        <pc:sldMkLst>
          <pc:docMk/>
          <pc:sldMk cId="539090477" sldId="297"/>
        </pc:sldMkLst>
      </pc:sldChg>
      <pc:sldChg chg="del">
        <pc:chgData name="Ling,Zhiyun" userId="4d1f1c93-bc91-43a5-a948-bfcf21eb166f" providerId="ADAL" clId="{A3B1EF1A-3CE2-194B-A8E5-9E9309ED7D86}" dt="2020-12-11T22:29:35.165" v="2368" actId="2696"/>
        <pc:sldMkLst>
          <pc:docMk/>
          <pc:sldMk cId="2721124604" sldId="298"/>
        </pc:sldMkLst>
      </pc:sldChg>
      <pc:sldChg chg="del">
        <pc:chgData name="Ling,Zhiyun" userId="4d1f1c93-bc91-43a5-a948-bfcf21eb166f" providerId="ADAL" clId="{A3B1EF1A-3CE2-194B-A8E5-9E9309ED7D86}" dt="2020-12-11T22:29:34.641" v="2358" actId="2696"/>
        <pc:sldMkLst>
          <pc:docMk/>
          <pc:sldMk cId="2615701736" sldId="299"/>
        </pc:sldMkLst>
      </pc:sldChg>
      <pc:sldChg chg="addSp delSp modSp add mod">
        <pc:chgData name="Ling,Zhiyun" userId="4d1f1c93-bc91-43a5-a948-bfcf21eb166f" providerId="ADAL" clId="{A3B1EF1A-3CE2-194B-A8E5-9E9309ED7D86}" dt="2020-12-11T21:48:25.816" v="1925" actId="1076"/>
        <pc:sldMkLst>
          <pc:docMk/>
          <pc:sldMk cId="2353730156" sldId="300"/>
        </pc:sldMkLst>
        <pc:spChg chg="mod">
          <ac:chgData name="Ling,Zhiyun" userId="4d1f1c93-bc91-43a5-a948-bfcf21eb166f" providerId="ADAL" clId="{A3B1EF1A-3CE2-194B-A8E5-9E9309ED7D86}" dt="2020-12-11T21:42:55.094" v="1707" actId="20577"/>
          <ac:spMkLst>
            <pc:docMk/>
            <pc:sldMk cId="2353730156" sldId="300"/>
            <ac:spMk id="340" creationId="{00000000-0000-0000-0000-000000000000}"/>
          </ac:spMkLst>
        </pc:spChg>
        <pc:spChg chg="mod">
          <ac:chgData name="Ling,Zhiyun" userId="4d1f1c93-bc91-43a5-a948-bfcf21eb166f" providerId="ADAL" clId="{A3B1EF1A-3CE2-194B-A8E5-9E9309ED7D86}" dt="2020-12-11T21:47:10.744" v="1914" actId="20577"/>
          <ac:spMkLst>
            <pc:docMk/>
            <pc:sldMk cId="2353730156" sldId="300"/>
            <ac:spMk id="341" creationId="{00000000-0000-0000-0000-000000000000}"/>
          </ac:spMkLst>
        </pc:spChg>
        <pc:picChg chg="add mod">
          <ac:chgData name="Ling,Zhiyun" userId="4d1f1c93-bc91-43a5-a948-bfcf21eb166f" providerId="ADAL" clId="{A3B1EF1A-3CE2-194B-A8E5-9E9309ED7D86}" dt="2020-12-11T21:44:20.587" v="1777" actId="1076"/>
          <ac:picMkLst>
            <pc:docMk/>
            <pc:sldMk cId="2353730156" sldId="300"/>
            <ac:picMk id="3" creationId="{1C80AE7B-ED40-6142-B2C3-A8429E90D426}"/>
          </ac:picMkLst>
        </pc:picChg>
        <pc:picChg chg="del">
          <ac:chgData name="Ling,Zhiyun" userId="4d1f1c93-bc91-43a5-a948-bfcf21eb166f" providerId="ADAL" clId="{A3B1EF1A-3CE2-194B-A8E5-9E9309ED7D86}" dt="2020-12-11T21:42:56.833" v="1708" actId="478"/>
          <ac:picMkLst>
            <pc:docMk/>
            <pc:sldMk cId="2353730156" sldId="300"/>
            <ac:picMk id="4" creationId="{152DF8C5-A19E-1C40-966D-1537AA082CFD}"/>
          </ac:picMkLst>
        </pc:picChg>
        <pc:picChg chg="del">
          <ac:chgData name="Ling,Zhiyun" userId="4d1f1c93-bc91-43a5-a948-bfcf21eb166f" providerId="ADAL" clId="{A3B1EF1A-3CE2-194B-A8E5-9E9309ED7D86}" dt="2020-12-11T21:42:57.960" v="1709" actId="478"/>
          <ac:picMkLst>
            <pc:docMk/>
            <pc:sldMk cId="2353730156" sldId="300"/>
            <ac:picMk id="6" creationId="{20E07323-CEC5-654D-836C-5E8B26AE1E63}"/>
          </ac:picMkLst>
        </pc:picChg>
        <pc:picChg chg="add mod">
          <ac:chgData name="Ling,Zhiyun" userId="4d1f1c93-bc91-43a5-a948-bfcf21eb166f" providerId="ADAL" clId="{A3B1EF1A-3CE2-194B-A8E5-9E9309ED7D86}" dt="2020-12-11T21:46:53.655" v="1886" actId="1076"/>
          <ac:picMkLst>
            <pc:docMk/>
            <pc:sldMk cId="2353730156" sldId="300"/>
            <ac:picMk id="7" creationId="{DB9EE485-7DA1-874F-8487-1E71E373E46F}"/>
          </ac:picMkLst>
        </pc:picChg>
        <pc:picChg chg="del">
          <ac:chgData name="Ling,Zhiyun" userId="4d1f1c93-bc91-43a5-a948-bfcf21eb166f" providerId="ADAL" clId="{A3B1EF1A-3CE2-194B-A8E5-9E9309ED7D86}" dt="2020-12-11T21:44:07.981" v="1773" actId="478"/>
          <ac:picMkLst>
            <pc:docMk/>
            <pc:sldMk cId="2353730156" sldId="300"/>
            <ac:picMk id="8" creationId="{5DF2E291-0EAD-F64F-83CB-EBA2FF26A0CB}"/>
          </ac:picMkLst>
        </pc:picChg>
        <pc:picChg chg="add mod">
          <ac:chgData name="Ling,Zhiyun" userId="4d1f1c93-bc91-43a5-a948-bfcf21eb166f" providerId="ADAL" clId="{A3B1EF1A-3CE2-194B-A8E5-9E9309ED7D86}" dt="2020-12-11T21:48:25.816" v="1925" actId="1076"/>
          <ac:picMkLst>
            <pc:docMk/>
            <pc:sldMk cId="2353730156" sldId="300"/>
            <ac:picMk id="10" creationId="{D0518FE8-5FD0-504E-AC9D-5218665BA376}"/>
          </ac:picMkLst>
        </pc:picChg>
        <pc:picChg chg="add mod">
          <ac:chgData name="Ling,Zhiyun" userId="4d1f1c93-bc91-43a5-a948-bfcf21eb166f" providerId="ADAL" clId="{A3B1EF1A-3CE2-194B-A8E5-9E9309ED7D86}" dt="2020-12-11T21:48:20.067" v="1923" actId="1076"/>
          <ac:picMkLst>
            <pc:docMk/>
            <pc:sldMk cId="2353730156" sldId="300"/>
            <ac:picMk id="12" creationId="{E18670A0-6ED2-2C48-8F44-892E3B151697}"/>
          </ac:picMkLst>
        </pc:picChg>
      </pc:sldChg>
      <pc:sldChg chg="addSp delSp modSp add mod">
        <pc:chgData name="Ling,Zhiyun" userId="4d1f1c93-bc91-43a5-a948-bfcf21eb166f" providerId="ADAL" clId="{A3B1EF1A-3CE2-194B-A8E5-9E9309ED7D86}" dt="2020-12-11T22:28:55.591" v="2357" actId="1076"/>
        <pc:sldMkLst>
          <pc:docMk/>
          <pc:sldMk cId="3833045808" sldId="301"/>
        </pc:sldMkLst>
        <pc:spChg chg="mod">
          <ac:chgData name="Ling,Zhiyun" userId="4d1f1c93-bc91-43a5-a948-bfcf21eb166f" providerId="ADAL" clId="{A3B1EF1A-3CE2-194B-A8E5-9E9309ED7D86}" dt="2020-12-11T21:49:12.643" v="1953" actId="20577"/>
          <ac:spMkLst>
            <pc:docMk/>
            <pc:sldMk cId="3833045808" sldId="301"/>
            <ac:spMk id="340" creationId="{00000000-0000-0000-0000-000000000000}"/>
          </ac:spMkLst>
        </pc:spChg>
        <pc:spChg chg="mod">
          <ac:chgData name="Ling,Zhiyun" userId="4d1f1c93-bc91-43a5-a948-bfcf21eb166f" providerId="ADAL" clId="{A3B1EF1A-3CE2-194B-A8E5-9E9309ED7D86}" dt="2020-12-11T22:26:51.353" v="2346" actId="20577"/>
          <ac:spMkLst>
            <pc:docMk/>
            <pc:sldMk cId="3833045808" sldId="301"/>
            <ac:spMk id="341" creationId="{00000000-0000-0000-0000-000000000000}"/>
          </ac:spMkLst>
        </pc:spChg>
        <pc:picChg chg="del">
          <ac:chgData name="Ling,Zhiyun" userId="4d1f1c93-bc91-43a5-a948-bfcf21eb166f" providerId="ADAL" clId="{A3B1EF1A-3CE2-194B-A8E5-9E9309ED7D86}" dt="2020-12-11T21:50:28.029" v="2062" actId="478"/>
          <ac:picMkLst>
            <pc:docMk/>
            <pc:sldMk cId="3833045808" sldId="301"/>
            <ac:picMk id="3" creationId="{1C80AE7B-ED40-6142-B2C3-A8429E90D426}"/>
          </ac:picMkLst>
        </pc:picChg>
        <pc:picChg chg="add mod">
          <ac:chgData name="Ling,Zhiyun" userId="4d1f1c93-bc91-43a5-a948-bfcf21eb166f" providerId="ADAL" clId="{A3B1EF1A-3CE2-194B-A8E5-9E9309ED7D86}" dt="2020-12-11T22:07:34.474" v="2069" actId="1076"/>
          <ac:picMkLst>
            <pc:docMk/>
            <pc:sldMk cId="3833045808" sldId="301"/>
            <ac:picMk id="4" creationId="{5DDDC5E0-2DA8-4549-8B4E-6DA456FD048C}"/>
          </ac:picMkLst>
        </pc:picChg>
        <pc:picChg chg="add mod">
          <ac:chgData name="Ling,Zhiyun" userId="4d1f1c93-bc91-43a5-a948-bfcf21eb166f" providerId="ADAL" clId="{A3B1EF1A-3CE2-194B-A8E5-9E9309ED7D86}" dt="2020-12-11T22:28:47.581" v="2355" actId="1076"/>
          <ac:picMkLst>
            <pc:docMk/>
            <pc:sldMk cId="3833045808" sldId="301"/>
            <ac:picMk id="6" creationId="{EE8E11F7-3D13-2C4E-82AA-E86F25E8D2BC}"/>
          </ac:picMkLst>
        </pc:picChg>
        <pc:picChg chg="del">
          <ac:chgData name="Ling,Zhiyun" userId="4d1f1c93-bc91-43a5-a948-bfcf21eb166f" providerId="ADAL" clId="{A3B1EF1A-3CE2-194B-A8E5-9E9309ED7D86}" dt="2020-12-11T21:49:56.445" v="2002" actId="478"/>
          <ac:picMkLst>
            <pc:docMk/>
            <pc:sldMk cId="3833045808" sldId="301"/>
            <ac:picMk id="7" creationId="{DB9EE485-7DA1-874F-8487-1E71E373E46F}"/>
          </ac:picMkLst>
        </pc:picChg>
        <pc:picChg chg="add mod">
          <ac:chgData name="Ling,Zhiyun" userId="4d1f1c93-bc91-43a5-a948-bfcf21eb166f" providerId="ADAL" clId="{A3B1EF1A-3CE2-194B-A8E5-9E9309ED7D86}" dt="2020-12-11T22:28:55.591" v="2357" actId="1076"/>
          <ac:picMkLst>
            <pc:docMk/>
            <pc:sldMk cId="3833045808" sldId="301"/>
            <ac:picMk id="9" creationId="{674BDE7D-CA49-8E49-BCB3-4682CBB44D97}"/>
          </ac:picMkLst>
        </pc:picChg>
        <pc:picChg chg="del">
          <ac:chgData name="Ling,Zhiyun" userId="4d1f1c93-bc91-43a5-a948-bfcf21eb166f" providerId="ADAL" clId="{A3B1EF1A-3CE2-194B-A8E5-9E9309ED7D86}" dt="2020-12-11T21:50:11.273" v="2020" actId="478"/>
          <ac:picMkLst>
            <pc:docMk/>
            <pc:sldMk cId="3833045808" sldId="301"/>
            <ac:picMk id="10" creationId="{D0518FE8-5FD0-504E-AC9D-5218665BA376}"/>
          </ac:picMkLst>
        </pc:picChg>
        <pc:picChg chg="del">
          <ac:chgData name="Ling,Zhiyun" userId="4d1f1c93-bc91-43a5-a948-bfcf21eb166f" providerId="ADAL" clId="{A3B1EF1A-3CE2-194B-A8E5-9E9309ED7D86}" dt="2020-12-11T21:50:10.370" v="2019" actId="478"/>
          <ac:picMkLst>
            <pc:docMk/>
            <pc:sldMk cId="3833045808" sldId="301"/>
            <ac:picMk id="12" creationId="{E18670A0-6ED2-2C48-8F44-892E3B151697}"/>
          </ac:picMkLst>
        </pc:picChg>
      </pc:sldChg>
      <pc:sldChg chg="addSp delSp modSp add mod">
        <pc:chgData name="Ling,Zhiyun" userId="4d1f1c93-bc91-43a5-a948-bfcf21eb166f" providerId="ADAL" clId="{A3B1EF1A-3CE2-194B-A8E5-9E9309ED7D86}" dt="2020-12-11T22:38:23.318" v="2677" actId="20577"/>
        <pc:sldMkLst>
          <pc:docMk/>
          <pc:sldMk cId="1971108873" sldId="302"/>
        </pc:sldMkLst>
        <pc:spChg chg="mod">
          <ac:chgData name="Ling,Zhiyun" userId="4d1f1c93-bc91-43a5-a948-bfcf21eb166f" providerId="ADAL" clId="{A3B1EF1A-3CE2-194B-A8E5-9E9309ED7D86}" dt="2020-12-11T22:31:03.098" v="2474" actId="20577"/>
          <ac:spMkLst>
            <pc:docMk/>
            <pc:sldMk cId="1971108873" sldId="302"/>
            <ac:spMk id="340" creationId="{00000000-0000-0000-0000-000000000000}"/>
          </ac:spMkLst>
        </pc:spChg>
        <pc:spChg chg="mod">
          <ac:chgData name="Ling,Zhiyun" userId="4d1f1c93-bc91-43a5-a948-bfcf21eb166f" providerId="ADAL" clId="{A3B1EF1A-3CE2-194B-A8E5-9E9309ED7D86}" dt="2020-12-11T22:38:23.318" v="2677" actId="20577"/>
          <ac:spMkLst>
            <pc:docMk/>
            <pc:sldMk cId="1971108873" sldId="302"/>
            <ac:spMk id="341" creationId="{00000000-0000-0000-0000-000000000000}"/>
          </ac:spMkLst>
        </pc:spChg>
        <pc:picChg chg="add del mod">
          <ac:chgData name="Ling,Zhiyun" userId="4d1f1c93-bc91-43a5-a948-bfcf21eb166f" providerId="ADAL" clId="{A3B1EF1A-3CE2-194B-A8E5-9E9309ED7D86}" dt="2020-12-11T22:32:16.967" v="2513" actId="478"/>
          <ac:picMkLst>
            <pc:docMk/>
            <pc:sldMk cId="1971108873" sldId="302"/>
            <ac:picMk id="3" creationId="{65F722C1-8FE2-E542-851A-07840712586C}"/>
          </ac:picMkLst>
        </pc:picChg>
        <pc:picChg chg="del">
          <ac:chgData name="Ling,Zhiyun" userId="4d1f1c93-bc91-43a5-a948-bfcf21eb166f" providerId="ADAL" clId="{A3B1EF1A-3CE2-194B-A8E5-9E9309ED7D86}" dt="2020-12-11T22:31:38.673" v="2495" actId="478"/>
          <ac:picMkLst>
            <pc:docMk/>
            <pc:sldMk cId="1971108873" sldId="302"/>
            <ac:picMk id="4" creationId="{5DDDC5E0-2DA8-4549-8B4E-6DA456FD048C}"/>
          </ac:picMkLst>
        </pc:picChg>
        <pc:picChg chg="del">
          <ac:chgData name="Ling,Zhiyun" userId="4d1f1c93-bc91-43a5-a948-bfcf21eb166f" providerId="ADAL" clId="{A3B1EF1A-3CE2-194B-A8E5-9E9309ED7D86}" dt="2020-12-11T22:34:19.059" v="2589" actId="478"/>
          <ac:picMkLst>
            <pc:docMk/>
            <pc:sldMk cId="1971108873" sldId="302"/>
            <ac:picMk id="6" creationId="{EE8E11F7-3D13-2C4E-82AA-E86F25E8D2BC}"/>
          </ac:picMkLst>
        </pc:picChg>
        <pc:picChg chg="add mod">
          <ac:chgData name="Ling,Zhiyun" userId="4d1f1c93-bc91-43a5-a948-bfcf21eb166f" providerId="ADAL" clId="{A3B1EF1A-3CE2-194B-A8E5-9E9309ED7D86}" dt="2020-12-11T22:33:53.278" v="2586" actId="1035"/>
          <ac:picMkLst>
            <pc:docMk/>
            <pc:sldMk cId="1971108873" sldId="302"/>
            <ac:picMk id="7" creationId="{EAF742CE-2502-DE47-A7DB-1C9ACF0FD652}"/>
          </ac:picMkLst>
        </pc:picChg>
        <pc:picChg chg="del">
          <ac:chgData name="Ling,Zhiyun" userId="4d1f1c93-bc91-43a5-a948-bfcf21eb166f" providerId="ADAL" clId="{A3B1EF1A-3CE2-194B-A8E5-9E9309ED7D86}" dt="2020-12-11T22:34:17.991" v="2588" actId="478"/>
          <ac:picMkLst>
            <pc:docMk/>
            <pc:sldMk cId="1971108873" sldId="302"/>
            <ac:picMk id="9" creationId="{674BDE7D-CA49-8E49-BCB3-4682CBB44D97}"/>
          </ac:picMkLst>
        </pc:picChg>
        <pc:picChg chg="add mod">
          <ac:chgData name="Ling,Zhiyun" userId="4d1f1c93-bc91-43a5-a948-bfcf21eb166f" providerId="ADAL" clId="{A3B1EF1A-3CE2-194B-A8E5-9E9309ED7D86}" dt="2020-12-11T22:33:50.475" v="2582" actId="1035"/>
          <ac:picMkLst>
            <pc:docMk/>
            <pc:sldMk cId="1971108873" sldId="302"/>
            <ac:picMk id="10" creationId="{A5228A14-A17C-364A-80EB-4A20802DCFA4}"/>
          </ac:picMkLst>
        </pc:picChg>
        <pc:picChg chg="add del mod">
          <ac:chgData name="Ling,Zhiyun" userId="4d1f1c93-bc91-43a5-a948-bfcf21eb166f" providerId="ADAL" clId="{A3B1EF1A-3CE2-194B-A8E5-9E9309ED7D86}" dt="2020-12-11T22:33:17.866" v="2526" actId="478"/>
          <ac:picMkLst>
            <pc:docMk/>
            <pc:sldMk cId="1971108873" sldId="302"/>
            <ac:picMk id="12" creationId="{DE1792AA-0A52-FA45-ACE8-4FB7D19CE3E7}"/>
          </ac:picMkLst>
        </pc:picChg>
        <pc:picChg chg="add mod">
          <ac:chgData name="Ling,Zhiyun" userId="4d1f1c93-bc91-43a5-a948-bfcf21eb166f" providerId="ADAL" clId="{A3B1EF1A-3CE2-194B-A8E5-9E9309ED7D86}" dt="2020-12-11T22:33:51.730" v="2584" actId="1035"/>
          <ac:picMkLst>
            <pc:docMk/>
            <pc:sldMk cId="1971108873" sldId="302"/>
            <ac:picMk id="14" creationId="{8BD02D93-7B08-E445-9E32-30E11221A677}"/>
          </ac:picMkLst>
        </pc:picChg>
        <pc:picChg chg="add del mod">
          <ac:chgData name="Ling,Zhiyun" userId="4d1f1c93-bc91-43a5-a948-bfcf21eb166f" providerId="ADAL" clId="{A3B1EF1A-3CE2-194B-A8E5-9E9309ED7D86}" dt="2020-12-11T22:33:15.507" v="2525" actId="478"/>
          <ac:picMkLst>
            <pc:docMk/>
            <pc:sldMk cId="1971108873" sldId="302"/>
            <ac:picMk id="16" creationId="{B8035337-8BE7-744B-B776-FA1800CCC881}"/>
          </ac:picMkLst>
        </pc:picChg>
        <pc:picChg chg="add mod">
          <ac:chgData name="Ling,Zhiyun" userId="4d1f1c93-bc91-43a5-a948-bfcf21eb166f" providerId="ADAL" clId="{A3B1EF1A-3CE2-194B-A8E5-9E9309ED7D86}" dt="2020-12-11T22:33:38.629" v="2546" actId="1035"/>
          <ac:picMkLst>
            <pc:docMk/>
            <pc:sldMk cId="1971108873" sldId="302"/>
            <ac:picMk id="18" creationId="{1ACA8FE0-FC09-B44B-BFE4-CBBCC556F88C}"/>
          </ac:picMkLst>
        </pc:picChg>
        <pc:picChg chg="add mod">
          <ac:chgData name="Ling,Zhiyun" userId="4d1f1c93-bc91-43a5-a948-bfcf21eb166f" providerId="ADAL" clId="{A3B1EF1A-3CE2-194B-A8E5-9E9309ED7D86}" dt="2020-12-11T22:33:47.918" v="2580" actId="1035"/>
          <ac:picMkLst>
            <pc:docMk/>
            <pc:sldMk cId="1971108873" sldId="302"/>
            <ac:picMk id="20" creationId="{528348DD-873B-7D46-A6A2-C775D8B4C384}"/>
          </ac:picMkLst>
        </pc:picChg>
        <pc:picChg chg="add del mod">
          <ac:chgData name="Ling,Zhiyun" userId="4d1f1c93-bc91-43a5-a948-bfcf21eb166f" providerId="ADAL" clId="{A3B1EF1A-3CE2-194B-A8E5-9E9309ED7D86}" dt="2020-12-11T22:33:07.045" v="2522" actId="478"/>
          <ac:picMkLst>
            <pc:docMk/>
            <pc:sldMk cId="1971108873" sldId="302"/>
            <ac:picMk id="22" creationId="{F7167226-33D1-334C-8AB4-D894C269A1C5}"/>
          </ac:picMkLst>
        </pc:picChg>
        <pc:picChg chg="add mod">
          <ac:chgData name="Ling,Zhiyun" userId="4d1f1c93-bc91-43a5-a948-bfcf21eb166f" providerId="ADAL" clId="{A3B1EF1A-3CE2-194B-A8E5-9E9309ED7D86}" dt="2020-12-11T22:33:44.379" v="2566" actId="1035"/>
          <ac:picMkLst>
            <pc:docMk/>
            <pc:sldMk cId="1971108873" sldId="302"/>
            <ac:picMk id="24" creationId="{77984A01-52AC-3646-9D1F-CFD1CDB97DFD}"/>
          </ac:picMkLst>
        </pc:picChg>
        <pc:picChg chg="add mod">
          <ac:chgData name="Ling,Zhiyun" userId="4d1f1c93-bc91-43a5-a948-bfcf21eb166f" providerId="ADAL" clId="{A3B1EF1A-3CE2-194B-A8E5-9E9309ED7D86}" dt="2020-12-11T22:37:06.397" v="2670" actId="14100"/>
          <ac:picMkLst>
            <pc:docMk/>
            <pc:sldMk cId="1971108873" sldId="302"/>
            <ac:picMk id="26" creationId="{E33AB89F-42E3-564A-A88B-4B4ACBEA654C}"/>
          </ac:picMkLst>
        </pc:picChg>
      </pc:sldChg>
      <pc:sldChg chg="delSp modSp add mod">
        <pc:chgData name="Ling,Zhiyun" userId="4d1f1c93-bc91-43a5-a948-bfcf21eb166f" providerId="ADAL" clId="{A3B1EF1A-3CE2-194B-A8E5-9E9309ED7D86}" dt="2020-12-11T22:50:47.821" v="2723" actId="1076"/>
        <pc:sldMkLst>
          <pc:docMk/>
          <pc:sldMk cId="2898187308" sldId="303"/>
        </pc:sldMkLst>
        <pc:spChg chg="mod">
          <ac:chgData name="Ling,Zhiyun" userId="4d1f1c93-bc91-43a5-a948-bfcf21eb166f" providerId="ADAL" clId="{A3B1EF1A-3CE2-194B-A8E5-9E9309ED7D86}" dt="2020-12-11T22:49:58.829" v="2703" actId="20577"/>
          <ac:spMkLst>
            <pc:docMk/>
            <pc:sldMk cId="2898187308" sldId="303"/>
            <ac:spMk id="340" creationId="{00000000-0000-0000-0000-000000000000}"/>
          </ac:spMkLst>
        </pc:spChg>
        <pc:spChg chg="mod">
          <ac:chgData name="Ling,Zhiyun" userId="4d1f1c93-bc91-43a5-a948-bfcf21eb166f" providerId="ADAL" clId="{A3B1EF1A-3CE2-194B-A8E5-9E9309ED7D86}" dt="2020-12-11T22:50:47.821" v="2723" actId="1076"/>
          <ac:spMkLst>
            <pc:docMk/>
            <pc:sldMk cId="2898187308" sldId="303"/>
            <ac:spMk id="341" creationId="{00000000-0000-0000-0000-000000000000}"/>
          </ac:spMkLst>
        </pc:spChg>
        <pc:picChg chg="del">
          <ac:chgData name="Ling,Zhiyun" userId="4d1f1c93-bc91-43a5-a948-bfcf21eb166f" providerId="ADAL" clId="{A3B1EF1A-3CE2-194B-A8E5-9E9309ED7D86}" dt="2020-12-11T22:47:54.035" v="2680" actId="478"/>
          <ac:picMkLst>
            <pc:docMk/>
            <pc:sldMk cId="2898187308" sldId="303"/>
            <ac:picMk id="7" creationId="{EAF742CE-2502-DE47-A7DB-1C9ACF0FD652}"/>
          </ac:picMkLst>
        </pc:picChg>
        <pc:picChg chg="del">
          <ac:chgData name="Ling,Zhiyun" userId="4d1f1c93-bc91-43a5-a948-bfcf21eb166f" providerId="ADAL" clId="{A3B1EF1A-3CE2-194B-A8E5-9E9309ED7D86}" dt="2020-12-11T22:47:57.331" v="2684" actId="478"/>
          <ac:picMkLst>
            <pc:docMk/>
            <pc:sldMk cId="2898187308" sldId="303"/>
            <ac:picMk id="10" creationId="{A5228A14-A17C-364A-80EB-4A20802DCFA4}"/>
          </ac:picMkLst>
        </pc:picChg>
        <pc:picChg chg="del">
          <ac:chgData name="Ling,Zhiyun" userId="4d1f1c93-bc91-43a5-a948-bfcf21eb166f" providerId="ADAL" clId="{A3B1EF1A-3CE2-194B-A8E5-9E9309ED7D86}" dt="2020-12-11T22:47:56.674" v="2683" actId="478"/>
          <ac:picMkLst>
            <pc:docMk/>
            <pc:sldMk cId="2898187308" sldId="303"/>
            <ac:picMk id="14" creationId="{8BD02D93-7B08-E445-9E32-30E11221A677}"/>
          </ac:picMkLst>
        </pc:picChg>
        <pc:picChg chg="del">
          <ac:chgData name="Ling,Zhiyun" userId="4d1f1c93-bc91-43a5-a948-bfcf21eb166f" providerId="ADAL" clId="{A3B1EF1A-3CE2-194B-A8E5-9E9309ED7D86}" dt="2020-12-11T22:47:55.513" v="2681" actId="478"/>
          <ac:picMkLst>
            <pc:docMk/>
            <pc:sldMk cId="2898187308" sldId="303"/>
            <ac:picMk id="18" creationId="{1ACA8FE0-FC09-B44B-BFE4-CBBCC556F88C}"/>
          </ac:picMkLst>
        </pc:picChg>
        <pc:picChg chg="del">
          <ac:chgData name="Ling,Zhiyun" userId="4d1f1c93-bc91-43a5-a948-bfcf21eb166f" providerId="ADAL" clId="{A3B1EF1A-3CE2-194B-A8E5-9E9309ED7D86}" dt="2020-12-11T22:47:57.969" v="2685" actId="478"/>
          <ac:picMkLst>
            <pc:docMk/>
            <pc:sldMk cId="2898187308" sldId="303"/>
            <ac:picMk id="20" creationId="{528348DD-873B-7D46-A6A2-C775D8B4C384}"/>
          </ac:picMkLst>
        </pc:picChg>
        <pc:picChg chg="del">
          <ac:chgData name="Ling,Zhiyun" userId="4d1f1c93-bc91-43a5-a948-bfcf21eb166f" providerId="ADAL" clId="{A3B1EF1A-3CE2-194B-A8E5-9E9309ED7D86}" dt="2020-12-11T22:47:56.128" v="2682" actId="478"/>
          <ac:picMkLst>
            <pc:docMk/>
            <pc:sldMk cId="2898187308" sldId="303"/>
            <ac:picMk id="24" creationId="{77984A01-52AC-3646-9D1F-CFD1CDB97DFD}"/>
          </ac:picMkLst>
        </pc:picChg>
        <pc:picChg chg="del">
          <ac:chgData name="Ling,Zhiyun" userId="4d1f1c93-bc91-43a5-a948-bfcf21eb166f" providerId="ADAL" clId="{A3B1EF1A-3CE2-194B-A8E5-9E9309ED7D86}" dt="2020-12-11T22:48:02.019" v="2686" actId="478"/>
          <ac:picMkLst>
            <pc:docMk/>
            <pc:sldMk cId="2898187308" sldId="303"/>
            <ac:picMk id="26" creationId="{E33AB89F-42E3-564A-A88B-4B4ACBEA654C}"/>
          </ac:picMkLst>
        </pc:picChg>
      </pc:sldChg>
      <pc:sldMasterChg chg="del delSldLayout">
        <pc:chgData name="Ling,Zhiyun" userId="4d1f1c93-bc91-43a5-a948-bfcf21eb166f" providerId="ADAL" clId="{A3B1EF1A-3CE2-194B-A8E5-9E9309ED7D86}" dt="2020-12-11T22:29:35.246" v="2382" actId="2696"/>
        <pc:sldMasterMkLst>
          <pc:docMk/>
          <pc:sldMasterMk cId="0" sldId="2147483739"/>
        </pc:sldMasterMkLst>
        <pc:sldLayoutChg chg="del">
          <pc:chgData name="Ling,Zhiyun" userId="4d1f1c93-bc91-43a5-a948-bfcf21eb166f" providerId="ADAL" clId="{A3B1EF1A-3CE2-194B-A8E5-9E9309ED7D86}" dt="2020-12-11T22:29:35.193" v="2370" actId="2696"/>
          <pc:sldLayoutMkLst>
            <pc:docMk/>
            <pc:sldMasterMk cId="0" sldId="2147483739"/>
            <pc:sldLayoutMk cId="0" sldId="2147483740"/>
          </pc:sldLayoutMkLst>
        </pc:sldLayoutChg>
        <pc:sldLayoutChg chg="del">
          <pc:chgData name="Ling,Zhiyun" userId="4d1f1c93-bc91-43a5-a948-bfcf21eb166f" providerId="ADAL" clId="{A3B1EF1A-3CE2-194B-A8E5-9E9309ED7D86}" dt="2020-12-11T22:29:35.197" v="2371" actId="2696"/>
          <pc:sldLayoutMkLst>
            <pc:docMk/>
            <pc:sldMasterMk cId="0" sldId="2147483739"/>
            <pc:sldLayoutMk cId="0" sldId="2147483741"/>
          </pc:sldLayoutMkLst>
        </pc:sldLayoutChg>
        <pc:sldLayoutChg chg="del">
          <pc:chgData name="Ling,Zhiyun" userId="4d1f1c93-bc91-43a5-a948-bfcf21eb166f" providerId="ADAL" clId="{A3B1EF1A-3CE2-194B-A8E5-9E9309ED7D86}" dt="2020-12-11T22:29:35.202" v="2372" actId="2696"/>
          <pc:sldLayoutMkLst>
            <pc:docMk/>
            <pc:sldMasterMk cId="0" sldId="2147483739"/>
            <pc:sldLayoutMk cId="0" sldId="2147483742"/>
          </pc:sldLayoutMkLst>
        </pc:sldLayoutChg>
        <pc:sldLayoutChg chg="del">
          <pc:chgData name="Ling,Zhiyun" userId="4d1f1c93-bc91-43a5-a948-bfcf21eb166f" providerId="ADAL" clId="{A3B1EF1A-3CE2-194B-A8E5-9E9309ED7D86}" dt="2020-12-11T22:29:35.206" v="2373" actId="2696"/>
          <pc:sldLayoutMkLst>
            <pc:docMk/>
            <pc:sldMasterMk cId="0" sldId="2147483739"/>
            <pc:sldLayoutMk cId="0" sldId="2147483743"/>
          </pc:sldLayoutMkLst>
        </pc:sldLayoutChg>
        <pc:sldLayoutChg chg="del">
          <pc:chgData name="Ling,Zhiyun" userId="4d1f1c93-bc91-43a5-a948-bfcf21eb166f" providerId="ADAL" clId="{A3B1EF1A-3CE2-194B-A8E5-9E9309ED7D86}" dt="2020-12-11T22:29:35.210" v="2374" actId="2696"/>
          <pc:sldLayoutMkLst>
            <pc:docMk/>
            <pc:sldMasterMk cId="0" sldId="2147483739"/>
            <pc:sldLayoutMk cId="0" sldId="2147483744"/>
          </pc:sldLayoutMkLst>
        </pc:sldLayoutChg>
        <pc:sldLayoutChg chg="del">
          <pc:chgData name="Ling,Zhiyun" userId="4d1f1c93-bc91-43a5-a948-bfcf21eb166f" providerId="ADAL" clId="{A3B1EF1A-3CE2-194B-A8E5-9E9309ED7D86}" dt="2020-12-11T22:29:35.214" v="2375" actId="2696"/>
          <pc:sldLayoutMkLst>
            <pc:docMk/>
            <pc:sldMasterMk cId="0" sldId="2147483739"/>
            <pc:sldLayoutMk cId="0" sldId="2147483745"/>
          </pc:sldLayoutMkLst>
        </pc:sldLayoutChg>
        <pc:sldLayoutChg chg="del">
          <pc:chgData name="Ling,Zhiyun" userId="4d1f1c93-bc91-43a5-a948-bfcf21eb166f" providerId="ADAL" clId="{A3B1EF1A-3CE2-194B-A8E5-9E9309ED7D86}" dt="2020-12-11T22:29:35.219" v="2376" actId="2696"/>
          <pc:sldLayoutMkLst>
            <pc:docMk/>
            <pc:sldMasterMk cId="0" sldId="2147483739"/>
            <pc:sldLayoutMk cId="0" sldId="2147483746"/>
          </pc:sldLayoutMkLst>
        </pc:sldLayoutChg>
        <pc:sldLayoutChg chg="del">
          <pc:chgData name="Ling,Zhiyun" userId="4d1f1c93-bc91-43a5-a948-bfcf21eb166f" providerId="ADAL" clId="{A3B1EF1A-3CE2-194B-A8E5-9E9309ED7D86}" dt="2020-12-11T22:29:35.223" v="2377" actId="2696"/>
          <pc:sldLayoutMkLst>
            <pc:docMk/>
            <pc:sldMasterMk cId="0" sldId="2147483739"/>
            <pc:sldLayoutMk cId="0" sldId="2147483747"/>
          </pc:sldLayoutMkLst>
        </pc:sldLayoutChg>
        <pc:sldLayoutChg chg="del">
          <pc:chgData name="Ling,Zhiyun" userId="4d1f1c93-bc91-43a5-a948-bfcf21eb166f" providerId="ADAL" clId="{A3B1EF1A-3CE2-194B-A8E5-9E9309ED7D86}" dt="2020-12-11T22:29:35.228" v="2378" actId="2696"/>
          <pc:sldLayoutMkLst>
            <pc:docMk/>
            <pc:sldMasterMk cId="0" sldId="2147483739"/>
            <pc:sldLayoutMk cId="0" sldId="2147483748"/>
          </pc:sldLayoutMkLst>
        </pc:sldLayoutChg>
        <pc:sldLayoutChg chg="del">
          <pc:chgData name="Ling,Zhiyun" userId="4d1f1c93-bc91-43a5-a948-bfcf21eb166f" providerId="ADAL" clId="{A3B1EF1A-3CE2-194B-A8E5-9E9309ED7D86}" dt="2020-12-11T22:29:35.232" v="2379" actId="2696"/>
          <pc:sldLayoutMkLst>
            <pc:docMk/>
            <pc:sldMasterMk cId="0" sldId="2147483739"/>
            <pc:sldLayoutMk cId="0" sldId="2147483749"/>
          </pc:sldLayoutMkLst>
        </pc:sldLayoutChg>
        <pc:sldLayoutChg chg="del">
          <pc:chgData name="Ling,Zhiyun" userId="4d1f1c93-bc91-43a5-a948-bfcf21eb166f" providerId="ADAL" clId="{A3B1EF1A-3CE2-194B-A8E5-9E9309ED7D86}" dt="2020-12-11T22:29:35.237" v="2380" actId="2696"/>
          <pc:sldLayoutMkLst>
            <pc:docMk/>
            <pc:sldMasterMk cId="0" sldId="2147483739"/>
            <pc:sldLayoutMk cId="0" sldId="2147483750"/>
          </pc:sldLayoutMkLst>
        </pc:sldLayoutChg>
        <pc:sldLayoutChg chg="del">
          <pc:chgData name="Ling,Zhiyun" userId="4d1f1c93-bc91-43a5-a948-bfcf21eb166f" providerId="ADAL" clId="{A3B1EF1A-3CE2-194B-A8E5-9E9309ED7D86}" dt="2020-12-11T22:29:35.241" v="2381" actId="2696"/>
          <pc:sldLayoutMkLst>
            <pc:docMk/>
            <pc:sldMasterMk cId="0" sldId="2147483739"/>
            <pc:sldLayoutMk cId="0" sldId="2147483751"/>
          </pc:sldLayoutMkLst>
        </pc:sldLayoutChg>
      </pc:sldMasterChg>
    </pc:docChg>
  </pc:docChgLst>
  <pc:docChgLst>
    <pc:chgData name="Ling,Zhiyun" userId="4d1f1c93-bc91-43a5-a948-bfcf21eb166f" providerId="ADAL" clId="{53E7A8C4-756E-4348-AB0E-2C1AAA9F6815}"/>
    <pc:docChg chg="custSel addSld delSld modSld sldOrd">
      <pc:chgData name="Ling,Zhiyun" userId="4d1f1c93-bc91-43a5-a948-bfcf21eb166f" providerId="ADAL" clId="{53E7A8C4-756E-4348-AB0E-2C1AAA9F6815}" dt="2020-12-12T01:39:09.020" v="264" actId="1076"/>
      <pc:docMkLst>
        <pc:docMk/>
      </pc:docMkLst>
      <pc:sldChg chg="modSp mod">
        <pc:chgData name="Ling,Zhiyun" userId="4d1f1c93-bc91-43a5-a948-bfcf21eb166f" providerId="ADAL" clId="{53E7A8C4-756E-4348-AB0E-2C1AAA9F6815}" dt="2020-12-12T01:29:13.202" v="6" actId="1076"/>
        <pc:sldMkLst>
          <pc:docMk/>
          <pc:sldMk cId="0" sldId="256"/>
        </pc:sldMkLst>
        <pc:spChg chg="mod">
          <ac:chgData name="Ling,Zhiyun" userId="4d1f1c93-bc91-43a5-a948-bfcf21eb166f" providerId="ADAL" clId="{53E7A8C4-756E-4348-AB0E-2C1AAA9F6815}" dt="2020-12-12T01:29:13.202" v="6" actId="1076"/>
          <ac:spMkLst>
            <pc:docMk/>
            <pc:sldMk cId="0" sldId="256"/>
            <ac:spMk id="332" creationId="{00000000-0000-0000-0000-000000000000}"/>
          </ac:spMkLst>
        </pc:spChg>
      </pc:sldChg>
      <pc:sldChg chg="addSp delSp modSp mod">
        <pc:chgData name="Ling,Zhiyun" userId="4d1f1c93-bc91-43a5-a948-bfcf21eb166f" providerId="ADAL" clId="{53E7A8C4-756E-4348-AB0E-2C1AAA9F6815}" dt="2020-12-12T01:37:13.083" v="168" actId="1076"/>
        <pc:sldMkLst>
          <pc:docMk/>
          <pc:sldMk cId="1971108873" sldId="302"/>
        </pc:sldMkLst>
        <pc:spChg chg="mod">
          <ac:chgData name="Ling,Zhiyun" userId="4d1f1c93-bc91-43a5-a948-bfcf21eb166f" providerId="ADAL" clId="{53E7A8C4-756E-4348-AB0E-2C1AAA9F6815}" dt="2020-12-12T01:33:53.591" v="47" actId="20577"/>
          <ac:spMkLst>
            <pc:docMk/>
            <pc:sldMk cId="1971108873" sldId="302"/>
            <ac:spMk id="341" creationId="{00000000-0000-0000-0000-000000000000}"/>
          </ac:spMkLst>
        </pc:spChg>
        <pc:picChg chg="add mod">
          <ac:chgData name="Ling,Zhiyun" userId="4d1f1c93-bc91-43a5-a948-bfcf21eb166f" providerId="ADAL" clId="{53E7A8C4-756E-4348-AB0E-2C1AAA9F6815}" dt="2020-12-12T01:37:13.083" v="168" actId="1076"/>
          <ac:picMkLst>
            <pc:docMk/>
            <pc:sldMk cId="1971108873" sldId="302"/>
            <ac:picMk id="3" creationId="{3F832CB5-C8E1-D04B-B067-9F255A2B5B28}"/>
          </ac:picMkLst>
        </pc:picChg>
        <pc:picChg chg="del">
          <ac:chgData name="Ling,Zhiyun" userId="4d1f1c93-bc91-43a5-a948-bfcf21eb166f" providerId="ADAL" clId="{53E7A8C4-756E-4348-AB0E-2C1AAA9F6815}" dt="2020-12-12T01:33:47.664" v="46" actId="478"/>
          <ac:picMkLst>
            <pc:docMk/>
            <pc:sldMk cId="1971108873" sldId="302"/>
            <ac:picMk id="26" creationId="{E33AB89F-42E3-564A-A88B-4B4ACBEA654C}"/>
          </ac:picMkLst>
        </pc:picChg>
      </pc:sldChg>
      <pc:sldChg chg="addSp delSp modSp add mod modAnim">
        <pc:chgData name="Ling,Zhiyun" userId="4d1f1c93-bc91-43a5-a948-bfcf21eb166f" providerId="ADAL" clId="{53E7A8C4-756E-4348-AB0E-2C1AAA9F6815}" dt="2020-12-12T01:39:09.020" v="264" actId="1076"/>
        <pc:sldMkLst>
          <pc:docMk/>
          <pc:sldMk cId="3697215185" sldId="304"/>
        </pc:sldMkLst>
        <pc:spChg chg="mod">
          <ac:chgData name="Ling,Zhiyun" userId="4d1f1c93-bc91-43a5-a948-bfcf21eb166f" providerId="ADAL" clId="{53E7A8C4-756E-4348-AB0E-2C1AAA9F6815}" dt="2020-12-12T01:38:13.669" v="261" actId="20577"/>
          <ac:spMkLst>
            <pc:docMk/>
            <pc:sldMk cId="3697215185" sldId="304"/>
            <ac:spMk id="341" creationId="{00000000-0000-0000-0000-000000000000}"/>
          </ac:spMkLst>
        </pc:spChg>
        <pc:picChg chg="add del mod">
          <ac:chgData name="Ling,Zhiyun" userId="4d1f1c93-bc91-43a5-a948-bfcf21eb166f" providerId="ADAL" clId="{53E7A8C4-756E-4348-AB0E-2C1AAA9F6815}" dt="2020-12-12T01:36:53.521" v="163" actId="478"/>
          <ac:picMkLst>
            <pc:docMk/>
            <pc:sldMk cId="3697215185" sldId="304"/>
            <ac:picMk id="3" creationId="{DF738ECD-1FED-F340-9E8B-36D5C92E1A38}"/>
          </ac:picMkLst>
        </pc:picChg>
        <pc:picChg chg="add del mod">
          <ac:chgData name="Ling,Zhiyun" userId="4d1f1c93-bc91-43a5-a948-bfcf21eb166f" providerId="ADAL" clId="{53E7A8C4-756E-4348-AB0E-2C1AAA9F6815}" dt="2020-12-12T01:36:52.883" v="162" actId="478"/>
          <ac:picMkLst>
            <pc:docMk/>
            <pc:sldMk cId="3697215185" sldId="304"/>
            <ac:picMk id="5" creationId="{84685709-009E-744A-832C-DF53A7DD0554}"/>
          </ac:picMkLst>
        </pc:picChg>
        <pc:picChg chg="del">
          <ac:chgData name="Ling,Zhiyun" userId="4d1f1c93-bc91-43a5-a948-bfcf21eb166f" providerId="ADAL" clId="{53E7A8C4-756E-4348-AB0E-2C1AAA9F6815}" dt="2020-12-12T01:34:13.324" v="90" actId="478"/>
          <ac:picMkLst>
            <pc:docMk/>
            <pc:sldMk cId="3697215185" sldId="304"/>
            <ac:picMk id="7" creationId="{EAF742CE-2502-DE47-A7DB-1C9ACF0FD652}"/>
          </ac:picMkLst>
        </pc:picChg>
        <pc:picChg chg="add del mod">
          <ac:chgData name="Ling,Zhiyun" userId="4d1f1c93-bc91-43a5-a948-bfcf21eb166f" providerId="ADAL" clId="{53E7A8C4-756E-4348-AB0E-2C1AAA9F6815}" dt="2020-12-12T01:36:52.243" v="161" actId="478"/>
          <ac:picMkLst>
            <pc:docMk/>
            <pc:sldMk cId="3697215185" sldId="304"/>
            <ac:picMk id="8" creationId="{FA8E89D8-6309-5347-85E8-2A9AEE2F5EE0}"/>
          </ac:picMkLst>
        </pc:picChg>
        <pc:picChg chg="del">
          <ac:chgData name="Ling,Zhiyun" userId="4d1f1c93-bc91-43a5-a948-bfcf21eb166f" providerId="ADAL" clId="{53E7A8C4-756E-4348-AB0E-2C1AAA9F6815}" dt="2020-12-12T01:34:17.103" v="94" actId="478"/>
          <ac:picMkLst>
            <pc:docMk/>
            <pc:sldMk cId="3697215185" sldId="304"/>
            <ac:picMk id="10" creationId="{A5228A14-A17C-364A-80EB-4A20802DCFA4}"/>
          </ac:picMkLst>
        </pc:picChg>
        <pc:picChg chg="add del mod">
          <ac:chgData name="Ling,Zhiyun" userId="4d1f1c93-bc91-43a5-a948-bfcf21eb166f" providerId="ADAL" clId="{53E7A8C4-756E-4348-AB0E-2C1AAA9F6815}" dt="2020-12-12T01:36:51.366" v="160" actId="478"/>
          <ac:picMkLst>
            <pc:docMk/>
            <pc:sldMk cId="3697215185" sldId="304"/>
            <ac:picMk id="11" creationId="{FDAB97A4-599C-794A-96B8-31E4DC0327BD}"/>
          </ac:picMkLst>
        </pc:picChg>
        <pc:picChg chg="add del mod">
          <ac:chgData name="Ling,Zhiyun" userId="4d1f1c93-bc91-43a5-a948-bfcf21eb166f" providerId="ADAL" clId="{53E7A8C4-756E-4348-AB0E-2C1AAA9F6815}" dt="2020-12-12T01:36:50.734" v="159" actId="478"/>
          <ac:picMkLst>
            <pc:docMk/>
            <pc:sldMk cId="3697215185" sldId="304"/>
            <ac:picMk id="13" creationId="{0C7A3886-B341-7A44-B127-6CF92E2842FB}"/>
          </ac:picMkLst>
        </pc:picChg>
        <pc:picChg chg="del">
          <ac:chgData name="Ling,Zhiyun" userId="4d1f1c93-bc91-43a5-a948-bfcf21eb166f" providerId="ADAL" clId="{53E7A8C4-756E-4348-AB0E-2C1AAA9F6815}" dt="2020-12-12T01:34:16.324" v="93" actId="478"/>
          <ac:picMkLst>
            <pc:docMk/>
            <pc:sldMk cId="3697215185" sldId="304"/>
            <ac:picMk id="14" creationId="{8BD02D93-7B08-E445-9E32-30E11221A677}"/>
          </ac:picMkLst>
        </pc:picChg>
        <pc:picChg chg="add del mod">
          <ac:chgData name="Ling,Zhiyun" userId="4d1f1c93-bc91-43a5-a948-bfcf21eb166f" providerId="ADAL" clId="{53E7A8C4-756E-4348-AB0E-2C1AAA9F6815}" dt="2020-12-12T01:36:48.793" v="157" actId="478"/>
          <ac:picMkLst>
            <pc:docMk/>
            <pc:sldMk cId="3697215185" sldId="304"/>
            <ac:picMk id="16" creationId="{F7163D51-42A8-8745-99B7-9EC1F60A19F3}"/>
          </ac:picMkLst>
        </pc:picChg>
        <pc:picChg chg="del">
          <ac:chgData name="Ling,Zhiyun" userId="4d1f1c93-bc91-43a5-a948-bfcf21eb166f" providerId="ADAL" clId="{53E7A8C4-756E-4348-AB0E-2C1AAA9F6815}" dt="2020-12-12T01:34:14.150" v="91" actId="478"/>
          <ac:picMkLst>
            <pc:docMk/>
            <pc:sldMk cId="3697215185" sldId="304"/>
            <ac:picMk id="18" creationId="{1ACA8FE0-FC09-B44B-BFE4-CBBCC556F88C}"/>
          </ac:picMkLst>
        </pc:picChg>
        <pc:picChg chg="add del mod">
          <ac:chgData name="Ling,Zhiyun" userId="4d1f1c93-bc91-43a5-a948-bfcf21eb166f" providerId="ADAL" clId="{53E7A8C4-756E-4348-AB0E-2C1AAA9F6815}" dt="2020-12-12T01:36:50.056" v="158" actId="478"/>
          <ac:picMkLst>
            <pc:docMk/>
            <pc:sldMk cId="3697215185" sldId="304"/>
            <ac:picMk id="19" creationId="{94C46C42-A296-3C4E-940E-E1E2240EBAE4}"/>
          </ac:picMkLst>
        </pc:picChg>
        <pc:picChg chg="del">
          <ac:chgData name="Ling,Zhiyun" userId="4d1f1c93-bc91-43a5-a948-bfcf21eb166f" providerId="ADAL" clId="{53E7A8C4-756E-4348-AB0E-2C1AAA9F6815}" dt="2020-12-12T01:34:17.723" v="95" actId="478"/>
          <ac:picMkLst>
            <pc:docMk/>
            <pc:sldMk cId="3697215185" sldId="304"/>
            <ac:picMk id="20" creationId="{528348DD-873B-7D46-A6A2-C775D8B4C384}"/>
          </ac:picMkLst>
        </pc:picChg>
        <pc:picChg chg="add mod">
          <ac:chgData name="Ling,Zhiyun" userId="4d1f1c93-bc91-43a5-a948-bfcf21eb166f" providerId="ADAL" clId="{53E7A8C4-756E-4348-AB0E-2C1AAA9F6815}" dt="2020-12-12T01:39:09.020" v="264" actId="1076"/>
          <ac:picMkLst>
            <pc:docMk/>
            <pc:sldMk cId="3697215185" sldId="304"/>
            <ac:picMk id="21" creationId="{AA024ADF-0236-9C42-9FE3-D92C43EAE0DB}"/>
          </ac:picMkLst>
        </pc:picChg>
        <pc:picChg chg="del">
          <ac:chgData name="Ling,Zhiyun" userId="4d1f1c93-bc91-43a5-a948-bfcf21eb166f" providerId="ADAL" clId="{53E7A8C4-756E-4348-AB0E-2C1AAA9F6815}" dt="2020-12-12T01:34:14.714" v="92" actId="478"/>
          <ac:picMkLst>
            <pc:docMk/>
            <pc:sldMk cId="3697215185" sldId="304"/>
            <ac:picMk id="24" creationId="{77984A01-52AC-3646-9D1F-CFD1CDB97DFD}"/>
          </ac:picMkLst>
        </pc:picChg>
        <pc:picChg chg="del">
          <ac:chgData name="Ling,Zhiyun" userId="4d1f1c93-bc91-43a5-a948-bfcf21eb166f" providerId="ADAL" clId="{53E7A8C4-756E-4348-AB0E-2C1AAA9F6815}" dt="2020-12-12T01:37:19.235" v="169" actId="478"/>
          <ac:picMkLst>
            <pc:docMk/>
            <pc:sldMk cId="3697215185" sldId="304"/>
            <ac:picMk id="26" creationId="{E33AB89F-42E3-564A-A88B-4B4ACBEA654C}"/>
          </ac:picMkLst>
        </pc:picChg>
      </pc:sldChg>
      <pc:sldChg chg="modSp add del mod">
        <pc:chgData name="Ling,Zhiyun" userId="4d1f1c93-bc91-43a5-a948-bfcf21eb166f" providerId="ADAL" clId="{53E7A8C4-756E-4348-AB0E-2C1AAA9F6815}" dt="2020-12-12T01:32:26.023" v="34" actId="2696"/>
        <pc:sldMkLst>
          <pc:docMk/>
          <pc:sldMk cId="3759695068" sldId="304"/>
        </pc:sldMkLst>
        <pc:spChg chg="mod">
          <ac:chgData name="Ling,Zhiyun" userId="4d1f1c93-bc91-43a5-a948-bfcf21eb166f" providerId="ADAL" clId="{53E7A8C4-756E-4348-AB0E-2C1AAA9F6815}" dt="2020-12-12T01:32:19.661" v="33" actId="20577"/>
          <ac:spMkLst>
            <pc:docMk/>
            <pc:sldMk cId="3759695068" sldId="304"/>
            <ac:spMk id="337" creationId="{00000000-0000-0000-0000-000000000000}"/>
          </ac:spMkLst>
        </pc:spChg>
      </pc:sldChg>
      <pc:sldChg chg="delSp modSp add mod ord">
        <pc:chgData name="Ling,Zhiyun" userId="4d1f1c93-bc91-43a5-a948-bfcf21eb166f" providerId="ADAL" clId="{53E7A8C4-756E-4348-AB0E-2C1AAA9F6815}" dt="2020-12-12T01:36:55.815" v="164"/>
        <pc:sldMkLst>
          <pc:docMk/>
          <pc:sldMk cId="155711539" sldId="305"/>
        </pc:sldMkLst>
        <pc:spChg chg="mod">
          <ac:chgData name="Ling,Zhiyun" userId="4d1f1c93-bc91-43a5-a948-bfcf21eb166f" providerId="ADAL" clId="{53E7A8C4-756E-4348-AB0E-2C1AAA9F6815}" dt="2020-12-12T01:36:40.944" v="155" actId="20577"/>
          <ac:spMkLst>
            <pc:docMk/>
            <pc:sldMk cId="155711539" sldId="305"/>
            <ac:spMk id="341" creationId="{00000000-0000-0000-0000-000000000000}"/>
          </ac:spMkLst>
        </pc:spChg>
        <pc:picChg chg="mod">
          <ac:chgData name="Ling,Zhiyun" userId="4d1f1c93-bc91-43a5-a948-bfcf21eb166f" providerId="ADAL" clId="{53E7A8C4-756E-4348-AB0E-2C1AAA9F6815}" dt="2020-12-12T01:36:23.916" v="151" actId="1076"/>
          <ac:picMkLst>
            <pc:docMk/>
            <pc:sldMk cId="155711539" sldId="305"/>
            <ac:picMk id="3" creationId="{DF738ECD-1FED-F340-9E8B-36D5C92E1A38}"/>
          </ac:picMkLst>
        </pc:picChg>
        <pc:picChg chg="mod">
          <ac:chgData name="Ling,Zhiyun" userId="4d1f1c93-bc91-43a5-a948-bfcf21eb166f" providerId="ADAL" clId="{53E7A8C4-756E-4348-AB0E-2C1AAA9F6815}" dt="2020-12-12T01:36:16.365" v="149" actId="1038"/>
          <ac:picMkLst>
            <pc:docMk/>
            <pc:sldMk cId="155711539" sldId="305"/>
            <ac:picMk id="5" creationId="{84685709-009E-744A-832C-DF53A7DD0554}"/>
          </ac:picMkLst>
        </pc:picChg>
        <pc:picChg chg="mod">
          <ac:chgData name="Ling,Zhiyun" userId="4d1f1c93-bc91-43a5-a948-bfcf21eb166f" providerId="ADAL" clId="{53E7A8C4-756E-4348-AB0E-2C1AAA9F6815}" dt="2020-12-12T01:36:16.365" v="149" actId="1038"/>
          <ac:picMkLst>
            <pc:docMk/>
            <pc:sldMk cId="155711539" sldId="305"/>
            <ac:picMk id="8" creationId="{FA8E89D8-6309-5347-85E8-2A9AEE2F5EE0}"/>
          </ac:picMkLst>
        </pc:picChg>
        <pc:picChg chg="mod">
          <ac:chgData name="Ling,Zhiyun" userId="4d1f1c93-bc91-43a5-a948-bfcf21eb166f" providerId="ADAL" clId="{53E7A8C4-756E-4348-AB0E-2C1AAA9F6815}" dt="2020-12-12T01:36:16.365" v="149" actId="1038"/>
          <ac:picMkLst>
            <pc:docMk/>
            <pc:sldMk cId="155711539" sldId="305"/>
            <ac:picMk id="11" creationId="{FDAB97A4-599C-794A-96B8-31E4DC0327BD}"/>
          </ac:picMkLst>
        </pc:picChg>
        <pc:picChg chg="mod">
          <ac:chgData name="Ling,Zhiyun" userId="4d1f1c93-bc91-43a5-a948-bfcf21eb166f" providerId="ADAL" clId="{53E7A8C4-756E-4348-AB0E-2C1AAA9F6815}" dt="2020-12-12T01:36:16.365" v="149" actId="1038"/>
          <ac:picMkLst>
            <pc:docMk/>
            <pc:sldMk cId="155711539" sldId="305"/>
            <ac:picMk id="13" creationId="{0C7A3886-B341-7A44-B127-6CF92E2842FB}"/>
          </ac:picMkLst>
        </pc:picChg>
        <pc:picChg chg="mod">
          <ac:chgData name="Ling,Zhiyun" userId="4d1f1c93-bc91-43a5-a948-bfcf21eb166f" providerId="ADAL" clId="{53E7A8C4-756E-4348-AB0E-2C1AAA9F6815}" dt="2020-12-12T01:36:16.365" v="149" actId="1038"/>
          <ac:picMkLst>
            <pc:docMk/>
            <pc:sldMk cId="155711539" sldId="305"/>
            <ac:picMk id="16" creationId="{F7163D51-42A8-8745-99B7-9EC1F60A19F3}"/>
          </ac:picMkLst>
        </pc:picChg>
        <pc:picChg chg="del mod">
          <ac:chgData name="Ling,Zhiyun" userId="4d1f1c93-bc91-43a5-a948-bfcf21eb166f" providerId="ADAL" clId="{53E7A8C4-756E-4348-AB0E-2C1AAA9F6815}" dt="2020-12-12T01:35:56.832" v="125" actId="478"/>
          <ac:picMkLst>
            <pc:docMk/>
            <pc:sldMk cId="155711539" sldId="305"/>
            <ac:picMk id="19" creationId="{94C46C42-A296-3C4E-940E-E1E2240EBAE4}"/>
          </ac:picMkLst>
        </pc:picChg>
        <pc:picChg chg="mod">
          <ac:chgData name="Ling,Zhiyun" userId="4d1f1c93-bc91-43a5-a948-bfcf21eb166f" providerId="ADAL" clId="{53E7A8C4-756E-4348-AB0E-2C1AAA9F6815}" dt="2020-12-12T01:36:43.894" v="156" actId="1076"/>
          <ac:picMkLst>
            <pc:docMk/>
            <pc:sldMk cId="155711539" sldId="305"/>
            <ac:picMk id="26" creationId="{E33AB89F-42E3-564A-A88B-4B4ACBEA65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DE869-A843-40C0-812D-1350CE9798D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6C65D-4516-451D-BA50-0516BF0E8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57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/>
          <p:nvPr/>
        </p:nvPicPr>
        <p:blipFill>
          <a:blip r:embed="rId14"/>
          <a:stretch/>
        </p:blipFill>
        <p:spPr>
          <a:xfrm>
            <a:off x="0" y="0"/>
            <a:ext cx="9143640" cy="527040"/>
          </a:xfrm>
          <a:prstGeom prst="rect">
            <a:avLst/>
          </a:prstGeom>
          <a:ln>
            <a:noFill/>
          </a:ln>
        </p:spPr>
      </p:pic>
      <p:sp>
        <p:nvSpPr>
          <p:cNvPr id="7" name="CustomShape 1"/>
          <p:cNvSpPr/>
          <p:nvPr/>
        </p:nvSpPr>
        <p:spPr>
          <a:xfrm>
            <a:off x="786600" y="347040"/>
            <a:ext cx="52506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529B"/>
                </a:solidFill>
                <a:latin typeface="Quadon Medium"/>
                <a:ea typeface="MS PGothic"/>
              </a:rPr>
              <a:t>DEPARTMENT OF COMPUTER &amp; INFORMATION SCIENCE &amp; ENGINEERING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1"/>
          <p:cNvPicPr/>
          <p:nvPr/>
        </p:nvPicPr>
        <p:blipFill>
          <a:blip r:embed="rId15"/>
          <a:stretch/>
        </p:blipFill>
        <p:spPr>
          <a:xfrm>
            <a:off x="2880" y="0"/>
            <a:ext cx="9135360" cy="514332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871200" y="1676160"/>
            <a:ext cx="8272440" cy="1333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Gentona Book"/>
                <a:ea typeface="MS PGothic"/>
              </a:rPr>
              <a:t>Presentation Title</a:t>
            </a:r>
            <a:br/>
            <a:r>
              <a:rPr lang="en-US" sz="4800" b="0" strike="noStrike" spc="-1">
                <a:solidFill>
                  <a:srgbClr val="FFFFFF"/>
                </a:solidFill>
                <a:latin typeface="Gentona Book"/>
                <a:ea typeface="MS PGothic"/>
              </a:rPr>
              <a:t>With Two Lines</a:t>
            </a:r>
            <a:endParaRPr lang="en-US" sz="4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871200" y="3095640"/>
            <a:ext cx="8681040" cy="580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2001"/>
              </a:spcBef>
            </a:pPr>
            <a:r>
              <a:rPr lang="en-US" sz="2400" b="0" strike="noStrike" spc="-1">
                <a:solidFill>
                  <a:srgbClr val="FFFFFF"/>
                </a:solidFill>
                <a:latin typeface="Gentona Book"/>
              </a:rPr>
              <a:t>Presentation Subtitle</a:t>
            </a:r>
            <a:endParaRPr lang="en-US" sz="2400" b="0" strike="noStrike" spc="-1">
              <a:solidFill>
                <a:srgbClr val="00529B"/>
              </a:solidFill>
              <a:latin typeface="Quadon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3"/>
          <p:cNvPicPr/>
          <p:nvPr/>
        </p:nvPicPr>
        <p:blipFill>
          <a:blip r:embed="rId14"/>
          <a:stretch/>
        </p:blipFill>
        <p:spPr>
          <a:xfrm>
            <a:off x="0" y="0"/>
            <a:ext cx="9143640" cy="52704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786600" y="347040"/>
            <a:ext cx="52506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529B"/>
                </a:solidFill>
                <a:latin typeface="Quadon Medium"/>
                <a:ea typeface="MS PGothic"/>
              </a:rPr>
              <a:t>DEPARTMENT OF COMPUTER &amp; INFORMATION SCIENCE &amp; ENGINEERING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289800" y="893880"/>
            <a:ext cx="7556040" cy="836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529B"/>
                </a:solidFill>
                <a:latin typeface="Gentona Book"/>
                <a:ea typeface="MS PGothic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529B"/>
                </a:solidFill>
                <a:latin typeface="Quadon Medium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529B"/>
                </a:solidFill>
                <a:latin typeface="Quadon Medium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529B"/>
                </a:solidFill>
                <a:latin typeface="Quadon Medium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529B"/>
                </a:solidFill>
                <a:latin typeface="Quadon Medium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529B"/>
                </a:solidFill>
                <a:latin typeface="Quadon Medium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529B"/>
                </a:solidFill>
                <a:latin typeface="Quadon Medium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529B"/>
                </a:solidFill>
                <a:latin typeface="Quadon Medium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hyperlink" Target="https://youtu.be/rwKO0PGu9o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791154" y="1641960"/>
            <a:ext cx="8272440" cy="133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latin typeface="Gentona Book"/>
              </a:rPr>
              <a:t>Frame Interpolation via </a:t>
            </a:r>
            <a:r>
              <a:rPr lang="en-US" sz="3600" b="0" strike="noStrike" spc="-1" dirty="0" err="1">
                <a:solidFill>
                  <a:srgbClr val="FFFFFF"/>
                </a:solidFill>
                <a:latin typeface="Gentona Book"/>
              </a:rPr>
              <a:t>AdaConv</a:t>
            </a:r>
            <a:r>
              <a:rPr lang="en-US" sz="3600" b="0" strike="noStrike" spc="-1" dirty="0">
                <a:solidFill>
                  <a:srgbClr val="FFFFFF"/>
                </a:solidFill>
                <a:latin typeface="Gentona Book"/>
              </a:rPr>
              <a:t> in </a:t>
            </a:r>
            <a:r>
              <a:rPr lang="en-US" sz="3600" b="0" strike="noStrike" spc="-1" dirty="0" err="1">
                <a:solidFill>
                  <a:srgbClr val="FFFFFF"/>
                </a:solidFill>
                <a:latin typeface="Gentona Book"/>
              </a:rPr>
              <a:t>PyTorch</a:t>
            </a:r>
            <a:endParaRPr lang="en-US" sz="3600" b="0" strike="noStrike" spc="-1" dirty="0">
              <a:solidFill>
                <a:srgbClr val="FFFFFF"/>
              </a:solidFill>
              <a:latin typeface="Gentona Book"/>
              <a:ea typeface="MS PGothic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1043280" y="2834640"/>
            <a:ext cx="7492320" cy="580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indent="-324000">
              <a:spcBef>
                <a:spcPts val="2001"/>
              </a:spcBef>
            </a:pPr>
            <a:r>
              <a:rPr lang="en-US" sz="1400" b="0" strike="noStrike" spc="-1" dirty="0">
                <a:solidFill>
                  <a:srgbClr val="FFFFFF"/>
                </a:solidFill>
                <a:latin typeface="Gentona Book"/>
              </a:rPr>
              <a:t>Refence Paper: Video Frame Interpolation via Adaptive Convolution</a:t>
            </a:r>
          </a:p>
          <a:p>
            <a:pPr indent="-324000">
              <a:lnSpc>
                <a:spcPct val="100000"/>
              </a:lnSpc>
              <a:spcBef>
                <a:spcPts val="2001"/>
              </a:spcBef>
            </a:pPr>
            <a:r>
              <a:rPr lang="en-US" sz="1400" spc="-1" dirty="0">
                <a:solidFill>
                  <a:srgbClr val="FFFFFF"/>
                </a:solidFill>
                <a:latin typeface="Gentona Book"/>
              </a:rPr>
              <a:t>Original Author</a:t>
            </a:r>
            <a:r>
              <a:rPr lang="en-US" sz="1400" b="0" strike="noStrike" spc="-1" dirty="0">
                <a:solidFill>
                  <a:srgbClr val="FFFFFF"/>
                </a:solidFill>
                <a:latin typeface="Gentona Book"/>
              </a:rPr>
              <a:t>:  Simon Niklaus, Long Mai, Feng Liu</a:t>
            </a:r>
          </a:p>
        </p:txBody>
      </p:sp>
      <p:sp>
        <p:nvSpPr>
          <p:cNvPr id="334" name="TextShape 3"/>
          <p:cNvSpPr txBox="1"/>
          <p:nvPr/>
        </p:nvSpPr>
        <p:spPr>
          <a:xfrm>
            <a:off x="1061280" y="3637440"/>
            <a:ext cx="3053520" cy="38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FFFFFF"/>
                </a:solidFill>
                <a:latin typeface="Gentona Book"/>
              </a:rPr>
              <a:t>Presentor: Zhiyun Ling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4"/>
    </mc:Choice>
    <mc:Fallback xmlns="">
      <p:transition spd="slow" advTm="5934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74320" y="640080"/>
            <a:ext cx="7556040" cy="836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endParaRPr lang="en-US" sz="2800" spc="-1" dirty="0">
              <a:solidFill>
                <a:srgbClr val="00529B"/>
              </a:solidFill>
              <a:latin typeface="Gentona Book"/>
              <a:ea typeface="MS PGothic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626845" y="2185452"/>
            <a:ext cx="6499891" cy="77259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1" algn="ctr">
              <a:buClr>
                <a:srgbClr val="000000"/>
              </a:buClr>
              <a:buSzPct val="45000"/>
            </a:pPr>
            <a:r>
              <a:rPr lang="en-US" sz="4000" spc="-1" dirty="0">
                <a:latin typeface="Helvtica"/>
              </a:rPr>
              <a:t> Thanks!</a:t>
            </a:r>
          </a:p>
        </p:txBody>
      </p:sp>
    </p:spTree>
    <p:extLst>
      <p:ext uri="{BB962C8B-B14F-4D97-AF65-F5344CB8AC3E}">
        <p14:creationId xmlns:p14="http://schemas.microsoft.com/office/powerpoint/2010/main" val="28981873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274320" y="640080"/>
            <a:ext cx="7556040" cy="836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529B"/>
                </a:solidFill>
                <a:latin typeface="Gentona Book"/>
              </a:rPr>
              <a:t>Introduction</a:t>
            </a:r>
            <a:endParaRPr lang="en-US" sz="2800" b="0" strike="noStrike" spc="-1" dirty="0">
              <a:solidFill>
                <a:srgbClr val="00529B"/>
              </a:solidFill>
              <a:latin typeface="Gentona Book"/>
              <a:ea typeface="MS PGothic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405180" y="1124070"/>
            <a:ext cx="8333640" cy="35823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latin typeface="Helvtica"/>
              </a:rPr>
              <a:t>Traditional Frame Interpolation Method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spc="-1" dirty="0">
                <a:latin typeface="Helvtica"/>
              </a:rPr>
              <a:t>Motion estimation (Optical Flow)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spc="-1" dirty="0">
                <a:latin typeface="Helvtica"/>
              </a:rPr>
              <a:t>Pixel Synthesis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1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Problem 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Abrupt brightness change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Blur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Occlusion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Artifacts in interpolation</a:t>
            </a:r>
          </a:p>
          <a:p>
            <a:pPr>
              <a:buClr>
                <a:srgbClr val="000000"/>
              </a:buClr>
              <a:buSzPct val="45000"/>
            </a:pPr>
            <a:endParaRPr lang="en-US" sz="1400" b="0" strike="noStrike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 err="1">
                <a:latin typeface="Helvtica"/>
              </a:rPr>
              <a:t>AdaConv</a:t>
            </a:r>
            <a:r>
              <a:rPr lang="en-US" sz="1400" spc="-1" dirty="0">
                <a:latin typeface="Helvtica"/>
              </a:rPr>
              <a:t> by Niklaus et al.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spc="-1" dirty="0">
                <a:latin typeface="Helvtica"/>
              </a:rPr>
              <a:t>Fully Convolutional Networks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spc="-1" dirty="0">
                <a:latin typeface="Helvtica"/>
              </a:rPr>
              <a:t>Adaptive Convolution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 dirty="0">
                <a:solidFill>
                  <a:schemeClr val="accent4"/>
                </a:solidFill>
                <a:latin typeface="Helvtica"/>
              </a:rPr>
              <a:t>Combine two steps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200" b="0" strike="noStrike" spc="-1" dirty="0">
              <a:solidFill>
                <a:schemeClr val="accent4"/>
              </a:solidFill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b="0" strike="noStrike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b="0" strike="noStrike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b="0" strike="noStrike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b="0" strike="noStrike" spc="-1" dirty="0">
              <a:latin typeface="Helvtica"/>
            </a:endParaRPr>
          </a:p>
          <a:p>
            <a:pPr>
              <a:buClr>
                <a:srgbClr val="000000"/>
              </a:buClr>
              <a:buSzPct val="45000"/>
            </a:pPr>
            <a:endParaRPr lang="en-US" sz="1400" b="0" strike="noStrike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b="0" strike="noStrike" spc="-1" dirty="0">
              <a:latin typeface="Helvtica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543240" y="4797360"/>
            <a:ext cx="8791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50" dirty="0"/>
              <a:t> 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9DBB99E-0D71-7E4B-A83C-79123F22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631" y="672261"/>
            <a:ext cx="3416300" cy="179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74320" y="640080"/>
            <a:ext cx="7556040" cy="836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529B"/>
                </a:solidFill>
                <a:latin typeface="Gentona Book"/>
              </a:rPr>
              <a:t>Brief</a:t>
            </a:r>
            <a:endParaRPr lang="en-US" sz="2800" b="0" strike="noStrike" spc="-1" dirty="0">
              <a:solidFill>
                <a:srgbClr val="00529B"/>
              </a:solidFill>
              <a:latin typeface="Gentona Book"/>
              <a:ea typeface="MS PGothic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340659" y="1165412"/>
            <a:ext cx="8333640" cy="1510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latin typeface="Helvtica"/>
              </a:rPr>
              <a:t>Implement: A fully convolutional neural networks + adaptive convolution</a:t>
            </a:r>
            <a:endParaRPr lang="en-US" sz="1400" b="0" strike="noStrike" spc="-1" dirty="0">
              <a:solidFill>
                <a:schemeClr val="accent4"/>
              </a:solidFill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b="0" strike="noStrike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latin typeface="Helvtica"/>
              </a:rPr>
              <a:t>Interpolate the middle frame temporally using tw</a:t>
            </a:r>
            <a:r>
              <a:rPr lang="en-US" sz="1400" spc="-1" dirty="0">
                <a:latin typeface="Helvtica"/>
              </a:rPr>
              <a:t>o consecutive frames</a:t>
            </a:r>
            <a:endParaRPr lang="en-US" sz="1400" b="0" strike="noStrike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b="0" strike="noStrike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latin typeface="Helvtica"/>
              </a:rPr>
              <a:t>Final Model Generates visually pleasant resulting frames/videos </a:t>
            </a:r>
            <a:endParaRPr lang="en-US" sz="11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100" b="0" strike="noStrike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The evaluation scores are near the original paper, but still a gap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100" b="0" strike="noStrike" spc="-1" dirty="0">
              <a:latin typeface="Helvtica"/>
            </a:endParaRPr>
          </a:p>
          <a:p>
            <a:pPr>
              <a:buClr>
                <a:srgbClr val="000000"/>
              </a:buClr>
              <a:buSzPct val="45000"/>
            </a:pPr>
            <a:endParaRPr lang="en-US" sz="1100" spc="-1" dirty="0">
              <a:latin typeface="Helvtica"/>
            </a:endParaRPr>
          </a:p>
        </p:txBody>
      </p:sp>
      <p:pic>
        <p:nvPicPr>
          <p:cNvPr id="3" name="Picture 2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2F2799BB-A269-C441-8C02-EDB9E3AC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9" y="3026247"/>
            <a:ext cx="1612900" cy="161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BEAC87-F5F5-BF42-9D9F-0019D009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849" y="3026247"/>
            <a:ext cx="1612900" cy="1612900"/>
          </a:xfrm>
          <a:prstGeom prst="rect">
            <a:avLst/>
          </a:prstGeom>
        </p:spPr>
      </p:pic>
      <p:pic>
        <p:nvPicPr>
          <p:cNvPr id="7" name="Picture 6" descr="A picture containing grass, person, outdoor&#10;&#10;Description automatically generated">
            <a:extLst>
              <a:ext uri="{FF2B5EF4-FFF2-40B4-BE49-F238E27FC236}">
                <a16:creationId xmlns:a16="http://schemas.microsoft.com/office/drawing/2014/main" id="{C0671644-F8ED-D145-84D5-3FADC67B9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749" y="3019897"/>
            <a:ext cx="1625600" cy="1625600"/>
          </a:xfrm>
          <a:prstGeom prst="rect">
            <a:avLst/>
          </a:prstGeom>
        </p:spPr>
      </p:pic>
      <p:pic>
        <p:nvPicPr>
          <p:cNvPr id="9" name="Picture 8" descr="A picture containing outdoor, plant&#10;&#10;Description automatically generated">
            <a:extLst>
              <a:ext uri="{FF2B5EF4-FFF2-40B4-BE49-F238E27FC236}">
                <a16:creationId xmlns:a16="http://schemas.microsoft.com/office/drawing/2014/main" id="{F805D47C-20F8-2E4D-A0DA-40123111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49" y="3032597"/>
            <a:ext cx="1612900" cy="1612900"/>
          </a:xfrm>
          <a:prstGeom prst="rect">
            <a:avLst/>
          </a:prstGeom>
        </p:spPr>
      </p:pic>
      <p:pic>
        <p:nvPicPr>
          <p:cNvPr id="11" name="Picture 10" descr="A picture containing food, indoor, rice, wooden&#10;&#10;Description automatically generated">
            <a:extLst>
              <a:ext uri="{FF2B5EF4-FFF2-40B4-BE49-F238E27FC236}">
                <a16:creationId xmlns:a16="http://schemas.microsoft.com/office/drawing/2014/main" id="{A094E9A0-242A-C545-A6DA-3D60D8EB8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910" y="3032597"/>
            <a:ext cx="1612900" cy="161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74320" y="640080"/>
            <a:ext cx="7556040" cy="836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spc="-1" dirty="0">
                <a:solidFill>
                  <a:srgbClr val="00529B"/>
                </a:solidFill>
                <a:latin typeface="Gentona Book"/>
                <a:ea typeface="MS PGothic"/>
              </a:rPr>
              <a:t>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Shape 2"/>
              <p:cNvSpPr txBox="1"/>
              <p:nvPr/>
            </p:nvSpPr>
            <p:spPr>
              <a:xfrm>
                <a:off x="340659" y="1165411"/>
                <a:ext cx="4571192" cy="3496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marL="216000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spc="-1" dirty="0">
                    <a:latin typeface="Helvtica"/>
                  </a:rPr>
                  <a:t>The goal is to predict middle frame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pc="-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pc="-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1400" spc="-1" dirty="0">
                    <a:latin typeface="Helvtica"/>
                  </a:rPr>
                  <a:t> out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pc="-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spc="-1" dirty="0">
                    <a:latin typeface="Helvtic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pc="-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pc="-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spc="-1" dirty="0">
                    <a:latin typeface="Helvtica"/>
                  </a:rPr>
                  <a:t> </a:t>
                </a:r>
              </a:p>
              <a:p>
                <a:pPr marL="216000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1400" spc="-1" dirty="0">
                  <a:latin typeface="Helvtica"/>
                </a:endParaRPr>
              </a:p>
              <a:p>
                <a:pPr marL="216000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spc="-1" dirty="0">
                    <a:latin typeface="Helvtica"/>
                  </a:rPr>
                  <a:t>Interpolate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pc="-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 spc="-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1400" b="0" i="1" spc="-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pc="-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pc="-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pc="-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pc="-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spc="-1" dirty="0">
                  <a:latin typeface="Helvtica"/>
                </a:endParaRPr>
              </a:p>
              <a:p>
                <a:pPr marL="216000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1400" spc="-1" dirty="0">
                  <a:latin typeface="Helvtica"/>
                </a:endParaRPr>
              </a:p>
              <a:p>
                <a:pPr marL="216000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spc="-1" dirty="0">
                    <a:latin typeface="Helvtica"/>
                  </a:rPr>
                  <a:t>Traditionally (upper)</a:t>
                </a:r>
              </a:p>
              <a:p>
                <a:pPr marL="673200" lvl="1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spc="-1" dirty="0">
                    <a:latin typeface="Helvtica"/>
                  </a:rPr>
                  <a:t>First find the corresponding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-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pc="-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 spc="-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pc="-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pc="-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pc="-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pc="-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pc="-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spc="-1" dirty="0">
                    <a:latin typeface="Helvtic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-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pc="-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pc="-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400" b="0" i="1" spc="-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pc="-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pc="-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pc="-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400" spc="-1" dirty="0">
                    <a:latin typeface="Helvtica"/>
                  </a:rPr>
                  <a:t>. </a:t>
                </a:r>
              </a:p>
              <a:p>
                <a:pPr marL="673200" lvl="1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spc="-1" dirty="0">
                    <a:latin typeface="Helvtica"/>
                  </a:rPr>
                  <a:t>Then, interpolate using e.g. linear interpolation</a:t>
                </a:r>
              </a:p>
              <a:p>
                <a:pPr marL="673200" lvl="1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spc="-1" dirty="0">
                    <a:latin typeface="Helvtica"/>
                  </a:rPr>
                  <a:t>Resample -&gt; (prone to aliasing)</a:t>
                </a:r>
              </a:p>
              <a:p>
                <a:pPr marL="673200" lvl="1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spc="-1" dirty="0">
                    <a:latin typeface="Helvtica"/>
                  </a:rPr>
                  <a:t>Impacted by blur and lack of texture </a:t>
                </a:r>
              </a:p>
              <a:p>
                <a:pPr marL="216000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spc="-1" dirty="0" err="1">
                    <a:latin typeface="Helvtica"/>
                  </a:rPr>
                  <a:t>AdaConv</a:t>
                </a:r>
                <a:r>
                  <a:rPr lang="en-US" sz="1400" spc="-1" dirty="0">
                    <a:latin typeface="Helvtica"/>
                  </a:rPr>
                  <a:t> (lower)</a:t>
                </a:r>
              </a:p>
              <a:p>
                <a:pPr marL="673200" lvl="1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spc="-1" dirty="0">
                    <a:latin typeface="Helvtica"/>
                  </a:rPr>
                  <a:t>Extracts the patches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-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pc="-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 spc="-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spc="-1" dirty="0">
                    <a:latin typeface="Helvtic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-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pc="-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pc="-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spc="-1" dirty="0">
                  <a:latin typeface="Helvtica"/>
                </a:endParaRPr>
              </a:p>
              <a:p>
                <a:pPr marL="673200" lvl="1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spc="-1" dirty="0">
                    <a:latin typeface="Helvtica"/>
                  </a:rPr>
                  <a:t>Interpolate with a local (adaptive) convolution</a:t>
                </a:r>
              </a:p>
              <a:p>
                <a:pPr lvl="1">
                  <a:buClr>
                    <a:srgbClr val="000000"/>
                  </a:buClr>
                  <a:buSzPct val="45000"/>
                </a:pPr>
                <a:r>
                  <a:rPr lang="en-US" sz="1400" spc="-1" dirty="0">
                    <a:latin typeface="Helvtica"/>
                  </a:rPr>
                  <a:t> </a:t>
                </a:r>
              </a:p>
              <a:p>
                <a:pPr marL="673200" lvl="1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1400" spc="-1" dirty="0">
                  <a:latin typeface="Helvtica"/>
                </a:endParaRPr>
              </a:p>
              <a:p>
                <a:pPr marL="673200" lvl="1" indent="-216000"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1400" spc="-1" dirty="0">
                  <a:latin typeface="Helvtica"/>
                </a:endParaRPr>
              </a:p>
            </p:txBody>
          </p:sp>
        </mc:Choice>
        <mc:Fallback xmlns="">
          <p:sp>
            <p:nvSpPr>
              <p:cNvPr id="34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9" y="1165411"/>
                <a:ext cx="4571192" cy="3496236"/>
              </a:xfrm>
              <a:prstGeom prst="rect">
                <a:avLst/>
              </a:prstGeom>
              <a:blipFill>
                <a:blip r:embed="rId2"/>
                <a:stretch>
                  <a:fillRect t="-3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52DF8C5-A19E-1C40-966D-1537AA08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51" y="697414"/>
            <a:ext cx="3213100" cy="13335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E07323-CEC5-654D-836C-5E8B26AE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851" y="2571750"/>
            <a:ext cx="3276600" cy="116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2E291-0EAD-F64F-83CB-EBA2FF26A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01" y="3999893"/>
            <a:ext cx="4349750" cy="4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584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74320" y="640080"/>
            <a:ext cx="7556040" cy="836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spc="-1" dirty="0">
                <a:solidFill>
                  <a:srgbClr val="00529B"/>
                </a:solidFill>
                <a:latin typeface="Gentona Book"/>
                <a:ea typeface="MS PGothic"/>
              </a:rPr>
              <a:t>Model</a:t>
            </a:r>
          </a:p>
        </p:txBody>
      </p:sp>
      <p:sp>
        <p:nvSpPr>
          <p:cNvPr id="341" name="TextShape 2"/>
          <p:cNvSpPr txBox="1"/>
          <p:nvPr/>
        </p:nvSpPr>
        <p:spPr>
          <a:xfrm>
            <a:off x="340659" y="1165410"/>
            <a:ext cx="4571192" cy="157778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Using the same model as in Niklaus et al.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 err="1">
                <a:latin typeface="Helvtica"/>
              </a:rPr>
              <a:t>AutoEncoder</a:t>
            </a:r>
            <a:r>
              <a:rPr lang="en-US" sz="1400" spc="-1" dirty="0">
                <a:latin typeface="Helvtica"/>
              </a:rPr>
              <a:t> with skip connections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Local Separable Convolution 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L1 Loss vs L2 Loss 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lvl="1">
              <a:buClr>
                <a:srgbClr val="000000"/>
              </a:buClr>
              <a:buSzPct val="45000"/>
            </a:pPr>
            <a:r>
              <a:rPr lang="en-US" sz="1400" spc="-1" dirty="0">
                <a:latin typeface="Helvtica"/>
              </a:rPr>
              <a:t> 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C80AE7B-ED40-6142-B2C3-A8429E90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7" y="2458370"/>
            <a:ext cx="7556040" cy="2416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EE485-7DA1-874F-8487-1E71E373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41" y="1090232"/>
            <a:ext cx="4181805" cy="386488"/>
          </a:xfrm>
          <a:prstGeom prst="rect">
            <a:avLst/>
          </a:prstGeom>
        </p:spPr>
      </p:pic>
      <p:pic>
        <p:nvPicPr>
          <p:cNvPr id="10" name="Picture 9" descr="Black text on a white background&#10;&#10;Description automatically generated">
            <a:extLst>
              <a:ext uri="{FF2B5EF4-FFF2-40B4-BE49-F238E27FC236}">
                <a16:creationId xmlns:a16="http://schemas.microsoft.com/office/drawing/2014/main" id="{D0518FE8-5FD0-504E-AC9D-5218665B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77" y="1984214"/>
            <a:ext cx="3210400" cy="467988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18670A0-6ED2-2C48-8F44-892E3B151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741" y="1496249"/>
            <a:ext cx="2954073" cy="43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301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74320" y="640080"/>
            <a:ext cx="7556040" cy="836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spc="-1" dirty="0">
                <a:solidFill>
                  <a:srgbClr val="00529B"/>
                </a:solidFill>
                <a:latin typeface="Gentona Book"/>
                <a:ea typeface="MS PGothic"/>
              </a:rPr>
              <a:t>Implementation</a:t>
            </a:r>
          </a:p>
        </p:txBody>
      </p:sp>
      <p:sp>
        <p:nvSpPr>
          <p:cNvPr id="341" name="TextShape 2"/>
          <p:cNvSpPr txBox="1"/>
          <p:nvPr/>
        </p:nvSpPr>
        <p:spPr>
          <a:xfrm>
            <a:off x="340659" y="1165410"/>
            <a:ext cx="7988332" cy="362525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Using </a:t>
            </a:r>
            <a:r>
              <a:rPr lang="en-US" sz="1400" spc="-1" dirty="0" err="1">
                <a:latin typeface="Helvtica"/>
              </a:rPr>
              <a:t>PyTorch</a:t>
            </a:r>
            <a:r>
              <a:rPr lang="en-US" sz="1400" spc="-1" dirty="0">
                <a:latin typeface="Helvtica"/>
              </a:rPr>
              <a:t> and </a:t>
            </a:r>
            <a:r>
              <a:rPr lang="en-US" sz="1400" spc="-1" dirty="0" err="1">
                <a:latin typeface="Helvtica"/>
              </a:rPr>
              <a:t>CuPy</a:t>
            </a:r>
            <a:r>
              <a:rPr lang="en-US" sz="1400" spc="-1" dirty="0">
                <a:latin typeface="Helvtica"/>
              </a:rPr>
              <a:t>.   (Only works on CUDA environment)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Train with Vimeo Dataset (73171, 33GB)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 err="1">
                <a:latin typeface="Helvtica"/>
              </a:rPr>
              <a:t>Train:validation</a:t>
            </a:r>
            <a:r>
              <a:rPr lang="en-US" sz="1400" spc="-1" dirty="0">
                <a:latin typeface="Helvtica"/>
              </a:rPr>
              <a:t> =14:1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Visual evaluation using Middlebury dataset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Generate Video using DAVIS2017 dataset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Quantitative Evaluation using validation dataset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PSNR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SSIM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lvl="1">
              <a:buClr>
                <a:srgbClr val="000000"/>
              </a:buClr>
              <a:buSzPct val="45000"/>
            </a:pPr>
            <a:r>
              <a:rPr lang="en-US" sz="1400" spc="-1" dirty="0">
                <a:latin typeface="Helvtica"/>
              </a:rPr>
              <a:t>	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lvl="1">
              <a:buClr>
                <a:srgbClr val="000000"/>
              </a:buClr>
              <a:buSzPct val="45000"/>
            </a:pPr>
            <a:r>
              <a:rPr lang="en-US" sz="1400" spc="-1" dirty="0">
                <a:latin typeface="Helvtica"/>
              </a:rPr>
              <a:t> 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</p:txBody>
      </p:sp>
      <p:pic>
        <p:nvPicPr>
          <p:cNvPr id="4" name="Picture 3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5DDDC5E0-2DA8-4549-8B4E-6DA456FD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76720"/>
            <a:ext cx="4523133" cy="28975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E8E11F7-3D13-2C4E-82AA-E86F25E8D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09" y="3515770"/>
            <a:ext cx="3559865" cy="462320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674BDE7D-CA49-8E49-BCB3-4682CBB44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" y="4259381"/>
            <a:ext cx="3758191" cy="4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5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74320" y="640080"/>
            <a:ext cx="7556040" cy="836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spc="-1" dirty="0">
                <a:solidFill>
                  <a:srgbClr val="00529B"/>
                </a:solidFill>
                <a:latin typeface="Gentona Book"/>
                <a:ea typeface="MS PGothic"/>
              </a:rPr>
              <a:t>Results</a:t>
            </a:r>
          </a:p>
        </p:txBody>
      </p:sp>
      <p:sp>
        <p:nvSpPr>
          <p:cNvPr id="341" name="TextShape 2"/>
          <p:cNvSpPr txBox="1"/>
          <p:nvPr/>
        </p:nvSpPr>
        <p:spPr>
          <a:xfrm>
            <a:off x="340659" y="1165410"/>
            <a:ext cx="7988332" cy="362525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L1 loss vs L2 loss</a:t>
            </a:r>
          </a:p>
          <a:p>
            <a:pPr>
              <a:buClr>
                <a:srgbClr val="000000"/>
              </a:buClr>
              <a:buSzPct val="45000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Loss Curve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lvl="1">
              <a:buClr>
                <a:srgbClr val="000000"/>
              </a:buClr>
              <a:buSzPct val="45000"/>
            </a:pPr>
            <a:r>
              <a:rPr lang="en-US" sz="1400" spc="-1" dirty="0">
                <a:latin typeface="Helvtica"/>
              </a:rPr>
              <a:t>	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lvl="1">
              <a:buClr>
                <a:srgbClr val="000000"/>
              </a:buClr>
              <a:buSzPct val="45000"/>
            </a:pPr>
            <a:r>
              <a:rPr lang="en-US" sz="1400" spc="-1" dirty="0">
                <a:latin typeface="Helvtica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F742CE-2502-DE47-A7DB-1C9ACF0FD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26" y="323956"/>
            <a:ext cx="1612900" cy="1612900"/>
          </a:xfrm>
          <a:prstGeom prst="rect">
            <a:avLst/>
          </a:prstGeom>
        </p:spPr>
      </p:pic>
      <p:pic>
        <p:nvPicPr>
          <p:cNvPr id="10" name="Picture 9" descr="A picture containing grass, person, outdoor&#10;&#10;Description automatically generated">
            <a:extLst>
              <a:ext uri="{FF2B5EF4-FFF2-40B4-BE49-F238E27FC236}">
                <a16:creationId xmlns:a16="http://schemas.microsoft.com/office/drawing/2014/main" id="{A5228A14-A17C-364A-80EB-4A20802D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89" y="3539817"/>
            <a:ext cx="1625600" cy="1625600"/>
          </a:xfrm>
          <a:prstGeom prst="rect">
            <a:avLst/>
          </a:prstGeom>
        </p:spPr>
      </p:pic>
      <p:pic>
        <p:nvPicPr>
          <p:cNvPr id="14" name="Picture 13" descr="A picture containing food, indoor, rice, wooden&#10;&#10;Description automatically generated">
            <a:extLst>
              <a:ext uri="{FF2B5EF4-FFF2-40B4-BE49-F238E27FC236}">
                <a16:creationId xmlns:a16="http://schemas.microsoft.com/office/drawing/2014/main" id="{8BD02D93-7B08-E445-9E32-30E11221A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356" y="1939478"/>
            <a:ext cx="1612900" cy="1612900"/>
          </a:xfrm>
          <a:prstGeom prst="rect">
            <a:avLst/>
          </a:prstGeom>
        </p:spPr>
      </p:pic>
      <p:pic>
        <p:nvPicPr>
          <p:cNvPr id="18" name="Picture 17" descr="A picture containing text, indoor, laying&#10;&#10;Description automatically generated">
            <a:extLst>
              <a:ext uri="{FF2B5EF4-FFF2-40B4-BE49-F238E27FC236}">
                <a16:creationId xmlns:a16="http://schemas.microsoft.com/office/drawing/2014/main" id="{1ACA8FE0-FC09-B44B-BFE4-CBBCC556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226" y="314017"/>
            <a:ext cx="1612900" cy="1612900"/>
          </a:xfrm>
          <a:prstGeom prst="rect">
            <a:avLst/>
          </a:prstGeom>
        </p:spPr>
      </p:pic>
      <p:pic>
        <p:nvPicPr>
          <p:cNvPr id="20" name="Picture 19" descr="A picture containing grass, person, outdoor, mammal&#10;&#10;Description automatically generated">
            <a:extLst>
              <a:ext uri="{FF2B5EF4-FFF2-40B4-BE49-F238E27FC236}">
                <a16:creationId xmlns:a16="http://schemas.microsoft.com/office/drawing/2014/main" id="{528348DD-873B-7D46-A6A2-C775D8B4C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765" y="3532500"/>
            <a:ext cx="1612900" cy="1612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984A01-52AC-3646-9D1F-CFD1CDB97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765" y="1926917"/>
            <a:ext cx="1612900" cy="161290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F832CB5-C8E1-D04B-B067-9F255A2B5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377" y="1920031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088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74320" y="640080"/>
            <a:ext cx="7556040" cy="836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spc="-1" dirty="0">
                <a:solidFill>
                  <a:srgbClr val="00529B"/>
                </a:solidFill>
                <a:latin typeface="Gentona Book"/>
                <a:ea typeface="MS PGothic"/>
              </a:rPr>
              <a:t>Results</a:t>
            </a:r>
          </a:p>
        </p:txBody>
      </p:sp>
      <p:sp>
        <p:nvSpPr>
          <p:cNvPr id="341" name="TextShape 2"/>
          <p:cNvSpPr txBox="1"/>
          <p:nvPr/>
        </p:nvSpPr>
        <p:spPr>
          <a:xfrm>
            <a:off x="340659" y="1165410"/>
            <a:ext cx="7988332" cy="362525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Intermediate Results</a:t>
            </a:r>
          </a:p>
          <a:p>
            <a:pPr>
              <a:buClr>
                <a:srgbClr val="000000"/>
              </a:buClr>
              <a:buSzPct val="45000"/>
            </a:pPr>
            <a:endParaRPr lang="en-US" sz="1400" spc="-1" dirty="0">
              <a:latin typeface="Helvtica"/>
            </a:endParaRPr>
          </a:p>
          <a:p>
            <a:pPr>
              <a:buClr>
                <a:srgbClr val="000000"/>
              </a:buClr>
              <a:buSzPct val="45000"/>
            </a:pPr>
            <a:endParaRPr lang="en-US" sz="1400" spc="-1" dirty="0">
              <a:latin typeface="Helvtica"/>
            </a:endParaRPr>
          </a:p>
          <a:p>
            <a:pPr>
              <a:buClr>
                <a:srgbClr val="000000"/>
              </a:buClr>
              <a:buSzPct val="45000"/>
            </a:pPr>
            <a:endParaRPr lang="en-US" sz="1400" spc="-1" dirty="0">
              <a:latin typeface="Helvtica"/>
            </a:endParaRPr>
          </a:p>
          <a:p>
            <a:pPr>
              <a:buClr>
                <a:srgbClr val="000000"/>
              </a:buClr>
              <a:buSzPct val="45000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Quantitative Evaluation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lvl="1">
              <a:buClr>
                <a:srgbClr val="000000"/>
              </a:buClr>
              <a:buSzPct val="45000"/>
            </a:pPr>
            <a:r>
              <a:rPr lang="en-US" sz="1400" spc="-1" dirty="0">
                <a:latin typeface="Helvtica"/>
              </a:rPr>
              <a:t>	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6732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spc="-1" dirty="0">
              <a:latin typeface="Helvtica"/>
            </a:endParaRPr>
          </a:p>
          <a:p>
            <a:pPr lvl="1">
              <a:buClr>
                <a:srgbClr val="000000"/>
              </a:buClr>
              <a:buSzPct val="45000"/>
            </a:pPr>
            <a:endParaRPr lang="en-US" sz="1400" spc="-1" dirty="0">
              <a:latin typeface="Helvtica"/>
            </a:endParaRPr>
          </a:p>
        </p:txBody>
      </p:sp>
      <p:pic>
        <p:nvPicPr>
          <p:cNvPr id="26" name="Picture 25" descr="Table&#10;&#10;Description automatically generated">
            <a:extLst>
              <a:ext uri="{FF2B5EF4-FFF2-40B4-BE49-F238E27FC236}">
                <a16:creationId xmlns:a16="http://schemas.microsoft.com/office/drawing/2014/main" id="{E33AB89F-42E3-564A-A88B-4B4ACBEA6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19" y="1328466"/>
            <a:ext cx="4276993" cy="1805224"/>
          </a:xfrm>
          <a:prstGeom prst="rect">
            <a:avLst/>
          </a:prstGeom>
        </p:spPr>
      </p:pic>
      <p:pic>
        <p:nvPicPr>
          <p:cNvPr id="3" name="Picture 2" descr="A picture containing blur&#10;&#10;Description automatically generated">
            <a:extLst>
              <a:ext uri="{FF2B5EF4-FFF2-40B4-BE49-F238E27FC236}">
                <a16:creationId xmlns:a16="http://schemas.microsoft.com/office/drawing/2014/main" id="{DF738ECD-1FED-F340-9E8B-36D5C92E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999" y="3705820"/>
            <a:ext cx="1567175" cy="141792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4685709-009E-744A-832C-DF53A7DD0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82" y="3697927"/>
            <a:ext cx="1569417" cy="1419949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A8E89D8-6309-5347-85E8-2A9AEE2F5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369" y="3714330"/>
            <a:ext cx="1567175" cy="1417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B97A4-599C-794A-96B8-31E4DC032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794" y="3723551"/>
            <a:ext cx="1569417" cy="1419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7A3886-B341-7A44-B127-6CF92E284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336" y="3732234"/>
            <a:ext cx="1569417" cy="1419949"/>
          </a:xfrm>
          <a:prstGeom prst="rect">
            <a:avLst/>
          </a:prstGeom>
        </p:spPr>
      </p:pic>
      <p:pic>
        <p:nvPicPr>
          <p:cNvPr id="16" name="Picture 15" descr="A picture containing text, indoor, newspaper&#10;&#10;Description automatically generated">
            <a:extLst>
              <a:ext uri="{FF2B5EF4-FFF2-40B4-BE49-F238E27FC236}">
                <a16:creationId xmlns:a16="http://schemas.microsoft.com/office/drawing/2014/main" id="{F7163D51-42A8-8745-99B7-9EC1F60A19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1003" y="3730110"/>
            <a:ext cx="1569418" cy="14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15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74320" y="640080"/>
            <a:ext cx="7556040" cy="836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spc="-1" dirty="0">
                <a:solidFill>
                  <a:srgbClr val="00529B"/>
                </a:solidFill>
                <a:latin typeface="Gentona Book"/>
                <a:ea typeface="MS PGothic"/>
              </a:rPr>
              <a:t>Results</a:t>
            </a:r>
          </a:p>
        </p:txBody>
      </p:sp>
      <p:sp>
        <p:nvSpPr>
          <p:cNvPr id="341" name="TextShape 2"/>
          <p:cNvSpPr txBox="1"/>
          <p:nvPr/>
        </p:nvSpPr>
        <p:spPr>
          <a:xfrm>
            <a:off x="340659" y="1165410"/>
            <a:ext cx="7988332" cy="362525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lvl="1">
              <a:buClr>
                <a:srgbClr val="000000"/>
              </a:buClr>
              <a:buSzPct val="45000"/>
            </a:pPr>
            <a:r>
              <a:rPr lang="en-US" sz="1400" spc="-1" dirty="0">
                <a:latin typeface="Helvtica"/>
              </a:rPr>
              <a:t>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Generate Video Using DAVIS2017 dataset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dirty="0">
                <a:latin typeface="Helvtica"/>
              </a:rPr>
              <a:t>15fps – 30fps videos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dirty="0">
                <a:hlinkClick r:id="rId4"/>
              </a:rPr>
              <a:t>https://youtu.be/rwKO0PGu9o4</a:t>
            </a:r>
            <a:endParaRPr lang="en-US" sz="1400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dirty="0"/>
              <a:t>Demo Video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dirty="0"/>
              <a:t> </a:t>
            </a:r>
            <a:endParaRPr lang="en-US" sz="1400" spc="-1" dirty="0">
              <a:latin typeface="Helvtica"/>
            </a:endParaRPr>
          </a:p>
        </p:txBody>
      </p:sp>
      <p:pic>
        <p:nvPicPr>
          <p:cNvPr id="21" name="demo.mp4" descr="demo.mp4">
            <a:hlinkClick r:id="" action="ppaction://media"/>
            <a:extLst>
              <a:ext uri="{FF2B5EF4-FFF2-40B4-BE49-F238E27FC236}">
                <a16:creationId xmlns:a16="http://schemas.microsoft.com/office/drawing/2014/main" id="{AA024ADF-0236-9C42-9FE3-D92C43EAE0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600" y="2531499"/>
            <a:ext cx="5961600" cy="25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51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7981</TotalTime>
  <Words>302</Words>
  <Application>Microsoft Macintosh PowerPoint</Application>
  <PresentationFormat>On-screen Show (16:9)</PresentationFormat>
  <Paragraphs>123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Gentona Book</vt:lpstr>
      <vt:lpstr>Helvtica</vt:lpstr>
      <vt:lpstr>Quadon Medium</vt:lpstr>
      <vt:lpstr>Arial</vt:lpstr>
      <vt:lpstr>Calibri</vt:lpstr>
      <vt:lpstr>Cambria Math</vt:lpstr>
      <vt:lpstr>Rockwell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subject/>
  <dc:creator>Cocherell,Teresa D</dc:creator>
  <dc:description/>
  <cp:lastModifiedBy>Ling,Zhiyun</cp:lastModifiedBy>
  <cp:revision>285</cp:revision>
  <cp:lastPrinted>2014-01-31T19:29:42Z</cp:lastPrinted>
  <dcterms:created xsi:type="dcterms:W3CDTF">2013-09-18T13:46:37Z</dcterms:created>
  <dcterms:modified xsi:type="dcterms:W3CDTF">2020-12-12T01:39:37Z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UF College of Engineering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</Properties>
</file>